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3FA2-BB03-450B-A6CB-699312E9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5C34F-BFEA-4788-B228-5E58FDE09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58C9-079B-449C-9BEC-203ED5DD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B2F2-FA14-436D-A93A-00BFE45E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FE743-62E5-4494-A72F-2C84311F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4BB8-FCCB-42A3-BF4A-D5BCAF19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46B5E-3606-4463-BA15-32D1FD9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4E2-F59C-4EB9-A6BF-4436D956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7231-9BA7-4FB2-AFAF-365411EB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57DE-FC29-4CB3-A431-E7DD95F2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7EFE2-2C86-43F0-A7A0-BBFF6222B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538D2-42A7-4510-900B-0D18BF795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FF30-552A-42F9-8FB9-658C5B9D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F6A34-1E85-451F-A3B5-F220E512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C4C53-D79E-4CBA-A2CA-4FBF11EA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CD69-2843-4CF8-8722-FEE670D4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4C5E-9AEE-4E26-9B28-B89E8B8A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E02E4-4694-4FD1-AE14-920BF505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8BB8-0CC9-432D-AC5E-0F622DA9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A269-5072-4C77-B9F7-4402B57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55E9-D70B-4D9D-BBE2-7140AAE2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8CC1-A324-4E14-AFE6-3D0F664B3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3A590-81F2-4C81-9AC8-03C5B728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7220E-74B6-404F-8E5F-C750CC61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3D9D-61B7-4CFD-B774-5B29EEAA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F9CF-0D88-4582-BCE8-D316901D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0E046-70BA-47B4-88AC-A85ECBDE3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6B3AC-9DE3-4B5D-A09A-5F4F1CC8E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C695F-F51A-41AD-9158-36C88465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DDDBD-5004-4B4E-9733-5F0EE551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0E6C1-E86D-4AB2-8C8E-54DB3DD2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1FC0-AD43-40D9-A095-9188E057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A9ED1-968B-44A1-8242-E6643BF2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46DBB-5410-47A7-9DF4-38A43715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5A16F-B41E-4B27-BA80-7DACD1B3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35678-5113-4A61-B967-CB2CC106D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2C723-90FD-4C90-BE84-693CABA2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0F0B5-7D1C-45FF-B085-28CC875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CDD97-E669-45BD-A218-F81F5456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16E-F89D-4F71-A8DA-CA3F8203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ADD8D-239C-464D-AB19-DD35A03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5464B-BBD1-42FB-BC32-E2090630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FD99C-72DF-4108-B07F-D0D43C5A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B3A93-ECE5-4408-97BF-4C42AF58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8909E-FF15-464C-9066-95BE7326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39D3D-AFC2-4DCF-8921-418422E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0DD1-F5C5-4B89-8D7C-7FFC0382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D26C-1AE7-49C8-A97F-7828732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B50E4-6FA4-4C0F-8624-AB7C22365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2865A-E3E4-4E18-A53F-E1F0A296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3BB67-756D-4280-B9AE-99D6EEA9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38D-5271-4824-BB7E-84D842A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C6D2-48B5-4A90-B385-89E2D37E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E8678-D499-49F5-B1F5-8077DA3E5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BAB0-13C3-4F3F-81FD-228ADEDB3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52628-9235-4AC6-8DFF-AD67119E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1529D-A84C-471E-A738-2BAFFB16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6928-70D4-4B4A-ADAD-ECCD617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33BE0-03BD-41A8-A4BA-28FB32A9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61DE8-5F31-41AF-86C5-FC40EB474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4623A-98AD-4479-835D-EA05E8F19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CAFC-CF4C-4E7F-81E7-1C79BB2727D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470A-158F-47BB-A8D5-D628576A9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682D3-A5D4-4663-AB99-51D8D32D9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48A4-EA89-4B80-9C5C-6A1735C4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89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DD3F-D22C-439E-8B30-495EEE65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“as for the Rich” Apply to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2EC-323B-4601-B99C-5A1C3EAA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 I a diligent worker and have no unnecessary debt but still go to bed hungry?</a:t>
            </a:r>
          </a:p>
          <a:p>
            <a:endParaRPr lang="en-US" sz="2400" dirty="0"/>
          </a:p>
          <a:p>
            <a:r>
              <a:rPr lang="en-US" sz="3200" dirty="0"/>
              <a:t>Am I in debt and can’t breathe financially?</a:t>
            </a:r>
          </a:p>
          <a:p>
            <a:endParaRPr lang="en-US" sz="2400" dirty="0"/>
          </a:p>
          <a:p>
            <a:r>
              <a:rPr lang="en-US" sz="3200" dirty="0"/>
              <a:t>Am I comparing myself to others?</a:t>
            </a:r>
          </a:p>
          <a:p>
            <a:endParaRPr lang="en-US" sz="2400" dirty="0"/>
          </a:p>
          <a:p>
            <a:r>
              <a:rPr lang="en-US" sz="3200" dirty="0"/>
              <a:t>Am I not satisfied with the life God has given me?</a:t>
            </a:r>
          </a:p>
        </p:txBody>
      </p:sp>
    </p:spTree>
    <p:extLst>
      <p:ext uri="{BB962C8B-B14F-4D97-AF65-F5344CB8AC3E}">
        <p14:creationId xmlns:p14="http://schemas.microsoft.com/office/powerpoint/2010/main" val="1174400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DD3F-D22C-439E-8B30-495EEE65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My Attitude toward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2EC-323B-4601-B99C-5A1C3EAA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I have a sense of security, accomplishment, or high status? Rom. 12.16</a:t>
            </a:r>
          </a:p>
          <a:p>
            <a:endParaRPr lang="en-US" sz="2400" dirty="0"/>
          </a:p>
          <a:p>
            <a:r>
              <a:rPr lang="en-US" sz="3200" dirty="0"/>
              <a:t>Do I believe I’m approved of God because of the abundance of my possessions?</a:t>
            </a:r>
          </a:p>
        </p:txBody>
      </p:sp>
    </p:spTree>
    <p:extLst>
      <p:ext uri="{BB962C8B-B14F-4D97-AF65-F5344CB8AC3E}">
        <p14:creationId xmlns:p14="http://schemas.microsoft.com/office/powerpoint/2010/main" val="2049277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DD3F-D22C-439E-8B30-495EEE65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My Hope?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2EC-323B-4601-B99C-5A1C3EAA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I believe I’m protected because I have money? </a:t>
            </a:r>
            <a:r>
              <a:rPr lang="en-US" sz="2400" dirty="0"/>
              <a:t>Prov. 11.4, 28; 18.11; 23.4-5</a:t>
            </a:r>
            <a:endParaRPr lang="en-US" sz="3200" dirty="0"/>
          </a:p>
          <a:p>
            <a:endParaRPr lang="en-US" sz="2400" dirty="0"/>
          </a:p>
          <a:p>
            <a:r>
              <a:rPr lang="en-US" sz="3200" dirty="0"/>
              <a:t>Am I content with what God has blessed me with? </a:t>
            </a:r>
            <a:r>
              <a:rPr lang="en-US" sz="2400" dirty="0"/>
              <a:t>1 Tim. 6.6-10; Prov. 30.8-9; Jer. 9.23-24; Deut. 8.11-14; cf. 1 Tim. 6.7-8; Matt. 6.25-33</a:t>
            </a:r>
            <a:endParaRPr lang="en-US" sz="3200" dirty="0"/>
          </a:p>
          <a:p>
            <a:endParaRPr lang="en-US" sz="2400" dirty="0"/>
          </a:p>
          <a:p>
            <a:r>
              <a:rPr lang="en-US" sz="3200" dirty="0"/>
              <a:t>Do I desire to acquire more or posses more than others? </a:t>
            </a:r>
            <a:r>
              <a:rPr lang="en-US" sz="2400" dirty="0"/>
              <a:t>Col. 3.5b-6; cf. Luke 12.15; 1 Tim. 6.9-10; Eccl. 5.10</a:t>
            </a:r>
            <a:endParaRPr lang="en-US" sz="3200" dirty="0"/>
          </a:p>
          <a:p>
            <a:endParaRPr lang="en-US" sz="2400" dirty="0"/>
          </a:p>
          <a:p>
            <a:r>
              <a:rPr lang="en-US" sz="3200" dirty="0"/>
              <a:t>Is my hope in the source/giver of the gifts rather than the gifts themselves?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6592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DD3F-D22C-439E-8B30-495EEE65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Imitate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2EC-323B-4601-B99C-5A1C3EAA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I go about doing good? </a:t>
            </a:r>
            <a:r>
              <a:rPr lang="en-US" dirty="0"/>
              <a:t>Psalm 119.68; Acts 10.38; 14.17; 20.33-35; Eph. 4.28; Her. 13.16</a:t>
            </a:r>
            <a:endParaRPr lang="en-US" sz="3200" dirty="0"/>
          </a:p>
          <a:p>
            <a:endParaRPr lang="en-US" sz="2400" dirty="0"/>
          </a:p>
          <a:p>
            <a:r>
              <a:rPr lang="en-US" sz="3200" dirty="0"/>
              <a:t>Am I focused on a temporary or permanent treasure?</a:t>
            </a:r>
          </a:p>
          <a:p>
            <a:endParaRPr lang="en-US" sz="2400" dirty="0"/>
          </a:p>
          <a:p>
            <a:r>
              <a:rPr lang="en-US" sz="3200" dirty="0"/>
              <a:t>What does my perspective toward money reveal about me? </a:t>
            </a:r>
            <a:r>
              <a:rPr lang="en-US" dirty="0"/>
              <a:t>1 John 3.16-18; Matt. 6.19-21; James 5.1-5; Luke 18.22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3093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DD3F-D22C-439E-8B30-495EEE65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Money Management | The Right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E2EC-323B-4601-B99C-5A1C3EAA9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“This should lead each of us to examine our values: Which concerns me more: how much money I have or how much of me God has? Do I pray more about God supplying material items than I do about developing my character? Do I spend more time and money caring for my house and lawn than I do helping others? Am I confident about the future because my bank account is healthy or because my spirit is secure in Christ?” (K. Larson)</a:t>
            </a:r>
          </a:p>
        </p:txBody>
      </p:sp>
    </p:spTree>
    <p:extLst>
      <p:ext uri="{BB962C8B-B14F-4D97-AF65-F5344CB8AC3E}">
        <p14:creationId xmlns:p14="http://schemas.microsoft.com/office/powerpoint/2010/main" val="242890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Does “as for the Rich” Apply to Me?</vt:lpstr>
      <vt:lpstr>What Is My Attitude toward Money?</vt:lpstr>
      <vt:lpstr>Where Is My Hope?</vt:lpstr>
      <vt:lpstr>Do I Imitate God?</vt:lpstr>
      <vt:lpstr>Money Management | The Right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2021-04-25T13:26:35Z</dcterms:created>
  <dcterms:modified xsi:type="dcterms:W3CDTF">2021-04-25T13:45:20Z</dcterms:modified>
</cp:coreProperties>
</file>