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1BFC-63D2-4591-B493-4AC42244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1A502-54A8-4D08-829E-A93923CE9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EA21-D9E8-441C-A606-003FEA6A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5576C-97BA-43D0-882C-6E287289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489F-EA74-47C4-A48D-B8937E2A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CB73-8975-4F6C-88C9-E6633549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49964-7360-497C-BF75-713A2F09C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0F5F-1EC2-4014-A209-BE1A4E23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55F6-CA28-4B11-B939-CD20CD67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C199-C01D-4721-8559-C0F9A28A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878F2-101E-43EE-8BF4-3E7C1992B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936EA-3795-439D-AF4B-7282D64B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BA03-9BFA-45B5-8EDE-947BD2A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1D35-3A11-4082-89B1-012E8C51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B20E-28ED-46DC-AAA6-F122B766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C23-16E5-4CE2-A661-F057348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9E12-54B2-4E09-8FE4-AB034EE6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algn="l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algn="l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algn="l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algn="l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1528-7079-41FC-8A25-D6BEB402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B785E-4DAB-410E-AC5D-ADC33588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791DD-D98A-4EDF-B2E0-68CD01C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188E-C555-45A1-BEDE-CE0BABF6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8C039-A846-477C-A2DE-1351D4B1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837B6-D3B7-4006-BF60-862D654E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900F-8BD9-4034-AE8F-9721C03D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BB6A-20A3-4BCE-AD43-CA55D50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D93-93DF-40E4-A001-B955C5F4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7D9F-7BA2-42FA-AAC4-29869140C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A2C5A-E501-4506-8F83-B34B27D39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CDAFC-3223-4479-8C1C-63ABF84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9671-CDA3-4378-AE55-85ECC986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675A0-31C1-4D69-8C1D-5ED3CF31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9986-B2EB-47F7-A0DF-F95534BB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09B6-1F56-4D71-A6F1-85783234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4E264-5ED6-4155-990F-4F31454F9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6FDAD-5D92-4530-8AEF-C459323F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9F6C8-B64C-4AFA-9987-694FC7C71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8A22B-2113-4A60-AC0D-A5545572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77E74-6913-4D0A-9E14-72A63EA0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0CF6A-E976-43E0-894D-53C60D1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D7A1-1020-443F-93FB-28D61412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B0217-D2F1-43F7-8AF5-FF053A7C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80836-D1BC-4005-860F-68B2FE1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AE4AA-E0C2-4D31-A347-E30C4BF5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2577B-ED1C-4729-8C01-FFA0FC16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6A76A-4A4D-435E-9852-3D8CCD0E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E4AF-EC86-40D5-9274-181294B9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D8B0-241D-455C-BD55-A056D2E9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0452-1F72-4CE8-8572-7A5CAD7A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E8BFA-0CB8-4D5A-8E28-69F59C1CA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B6148-C14E-4FC9-AFFB-3A3FBB20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1607B-C91A-473A-A205-962C99E9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19CB8-0BC8-4CCB-BAF3-572EC3B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78CF-70DB-43DC-8424-215E6430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393CE-A90E-4EBA-836E-A771A045F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16ED7-7C2D-485A-A929-85DB37983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A5265-B1D9-4EF9-BEE4-B3493657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DF69-0C79-4BB0-818B-E3081789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76A64-0501-4BE3-80FF-D1A89D1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3D99D-B37E-4C89-8883-29CB7522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A0232-3CC3-4EB6-BF1C-88635FE4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EE94-438C-4DAE-97FD-B347C62F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14D3-4272-4469-9B57-28B04A5B3982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E9EFF-5A68-4C44-9A7B-3ECAD5721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A790-8031-48AF-8A35-AB21F7564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6CAC-74E0-4EF7-AA2C-3C98365F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9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902C-90F3-4933-B2C2-DF5BF27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MANASSEH’S CAREER: WICKEDNESS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ADC5-5B4E-4296-9942-66AD34EF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9600" cy="487997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He did what was evil in the sight of the Lord, </a:t>
            </a:r>
            <a:r>
              <a:rPr lang="en-US" sz="2000" dirty="0"/>
              <a:t>2 Chron. 33.1-10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became like the nations around him, </a:t>
            </a:r>
            <a:r>
              <a:rPr lang="en-US" sz="2000" dirty="0"/>
              <a:t>2; 2 Kings 21.11; Deut. 12.29-31; 18.9-13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rebuilt the idols his father had destroyed, </a:t>
            </a:r>
            <a:r>
              <a:rPr lang="en-US" sz="2000" dirty="0"/>
              <a:t>3; 2 Kings 18.3-8; 20.2-6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set up alters in the house of the Lord, </a:t>
            </a:r>
            <a:r>
              <a:rPr lang="en-US" sz="2000" dirty="0"/>
              <a:t>3-5, 7; cf. Exo. 20.2-4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burned his children as an offering to false gods, </a:t>
            </a:r>
            <a:r>
              <a:rPr lang="en-US" sz="2000" dirty="0"/>
              <a:t>6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consulted mediums and fortune-tellers and practiced witchcraft, </a:t>
            </a:r>
            <a:r>
              <a:rPr lang="en-US" sz="2000" dirty="0"/>
              <a:t>6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led the people of God astray, </a:t>
            </a:r>
            <a:r>
              <a:rPr lang="en-US" sz="2000" dirty="0"/>
              <a:t>8-10; 2 Kings 21.8-9, 11-15</a:t>
            </a:r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He shed innocent blood, </a:t>
            </a:r>
            <a:r>
              <a:rPr lang="en-US" sz="2000" dirty="0"/>
              <a:t>2 Kings 21.16-17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9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0175-EB0B-411D-B4DA-387DE112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RESPONSE: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76B7-0AC3-4968-8B87-7B583EF4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6900" cy="4351338"/>
          </a:xfrm>
        </p:spPr>
        <p:txBody>
          <a:bodyPr/>
          <a:lstStyle/>
          <a:p>
            <a:pPr marL="0" indent="0"/>
            <a:r>
              <a:rPr lang="en-US" sz="3200" dirty="0"/>
              <a:t>God spoke to Manasseh, </a:t>
            </a:r>
            <a:r>
              <a:rPr lang="en-US" sz="2400" dirty="0"/>
              <a:t>2 Chron. 36.15-16; Ezekiel 18.21-23, 32</a:t>
            </a:r>
            <a:endParaRPr lang="en-US" sz="3200" dirty="0"/>
          </a:p>
          <a:p>
            <a:pPr marL="0" indent="0"/>
            <a:endParaRPr lang="en-US" sz="3200" dirty="0"/>
          </a:p>
          <a:p>
            <a:pPr marL="0" indent="0"/>
            <a:r>
              <a:rPr lang="en-US" sz="3200" dirty="0"/>
              <a:t>God punished Manasseh, </a:t>
            </a:r>
            <a:r>
              <a:rPr lang="en-US" sz="2400" dirty="0"/>
              <a:t>2 Chron. 33.10-11; Heb. 12.5-11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06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2B93-F72B-4870-8C42-DD10E06B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MANASSEH’S REPENTANCE: FORGIVENESS BUT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5744F-197C-46E6-9E2B-CD266854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200" dirty="0"/>
              <a:t>He humbled himself, banned idolatry, and restored true worship, </a:t>
            </a:r>
            <a:r>
              <a:rPr lang="en-US" dirty="0"/>
              <a:t>2 Chron. 33.14-16, 18-19; 7.14</a:t>
            </a:r>
          </a:p>
          <a:p>
            <a:pPr marL="0" indent="0"/>
            <a:endParaRPr lang="en-US" sz="3200" dirty="0"/>
          </a:p>
          <a:p>
            <a:pPr marL="0" indent="0"/>
            <a:r>
              <a:rPr lang="en-US" sz="3200" dirty="0"/>
              <a:t>His repentance did not change the hearts of the people, </a:t>
            </a:r>
            <a:r>
              <a:rPr lang="en-US" dirty="0"/>
              <a:t>2 Chron. 33.17</a:t>
            </a:r>
          </a:p>
          <a:p>
            <a:pPr marL="0" indent="0"/>
            <a:endParaRPr lang="en-US" sz="3200" dirty="0"/>
          </a:p>
          <a:p>
            <a:pPr marL="0" indent="0"/>
            <a:r>
              <a:rPr lang="en-US" sz="3200" dirty="0"/>
              <a:t>His repentance did not influence his son, Amon, </a:t>
            </a:r>
            <a:r>
              <a:rPr lang="en-US" dirty="0"/>
              <a:t>2 Chron. 33.20, 22-23; 2 Kings 21.19-22; Judges 2.10-11; 1 Sam. 2.12; cf. 2 Kings 18.3; 20.1,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624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229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MANASSEH’S CAREER: WICKEDNESS</vt:lpstr>
      <vt:lpstr>GOD’S RESPONSE: GRACE</vt:lpstr>
      <vt:lpstr>MANASSEH’S REPENTANCE: FORGIVENESS BUT CONSEQUENCES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9</cp:revision>
  <dcterms:created xsi:type="dcterms:W3CDTF">2020-12-27T05:26:11Z</dcterms:created>
  <dcterms:modified xsi:type="dcterms:W3CDTF">2020-12-27T14:53:17Z</dcterms:modified>
</cp:coreProperties>
</file>