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9324-FBB7-4013-91AC-F032DEB45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A9387-8475-4F29-A5A3-8E536883A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16628-CC3A-4E19-A39A-20D0CB6C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E182F-B648-4C5B-8105-E8D8A894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1C3E4-2AB2-45E4-84AA-708C3709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6870-4461-4A2E-BFEB-606A56B3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5269B-7FF1-49AC-AA41-856494740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2CCC7-79D0-446A-B5A7-7AD5FE2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940E-A473-4B9B-93C8-6378E75A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135AA-8A90-4B0E-9031-51D9A1D8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2ABD8-D6C8-415F-8C9C-77D00770E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86375-920D-49DD-844E-E9D6A41EE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C4B06-6960-4826-930C-56952EEA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D9872-7391-40CD-A994-489B3AC9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0B70-0991-4D50-A5D3-43277221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72D9-0FA6-44B9-9112-986D279D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5A35-171F-46E2-A680-33AA960E2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79E7A-BACF-4A08-8B23-DD7EA32D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FB19D-CFAA-4CD2-BAB7-2D43F171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F84D0-50FC-4460-A9BC-80A5E5EE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E78C-317E-491C-AF7B-84F005B4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4623E-F47B-465E-A5AF-B96EEE4B3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57EBD-5019-4DD3-94B5-F4877128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68A5B-1F18-494D-896D-31F30ED0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88CCB-5E34-4C22-A688-FE6F0C04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B78-613B-4AE9-BACD-9F5D36B6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874F5-658B-47E9-ACFE-594C668D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24A6A-461C-44BB-8CEE-EB8556CB2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B98F2-5FCD-46E3-AD39-37D12321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CD43F-C54D-4DE1-A92B-C071A954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02596-94DD-47AB-98A4-76925A17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0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A257-6D67-4D7B-9BFD-F4B1DBAD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AB6B6-9982-43E7-94BE-01E3A9F43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9A239-978F-4D7B-AC24-027176103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99B29-8C27-49FE-8A66-D2FC6C8B5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DA741-E358-468A-BD7F-48982C0BD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7A20D-3D55-4932-94A8-998A54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AD6AE-2B16-4E49-81C3-1B2F5478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4FCD5-D29F-4455-A4C0-51A21636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B55D-E770-41E8-ADF2-C308F6B7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DCCC9-902A-46AE-8FF6-F42DF298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38987-5455-49BB-976B-7D490D84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DEEF8-973E-4C5A-B1E8-266C9D0B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1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F3438-9E42-44DE-BD84-B91B8119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E7B94-E1B8-4797-8927-D4EC5261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2C7D8-195B-4C07-9C2E-6362E851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0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04E2-CFCA-49A4-A73A-E986808A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6467-437B-44D8-B3F0-2B001365D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7344E-AD95-42D5-A50A-11173DE49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1EE68-448C-4273-BA92-2D7D03E4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D55CD-E196-4C26-AD43-0C901050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6BE4E-FCBF-4370-B8CB-7D521D1E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6216-7BA8-4669-9D38-55678EBE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821FE-2751-4FAF-9802-9BA3371E8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E1C71-EE62-40F8-BF5D-E43C8ACB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6D1A9-8ACC-4BB9-AACA-3EAF8D29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662E2-4CAC-41F9-992C-4149453F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6B87C-4600-4679-9002-CAAAF360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925583-F2FA-4FA3-8725-597B5236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B9782-5025-49BD-AA6E-547FE32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878CE-A3B5-4C66-809E-2E443E8E4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E17DA-6C8D-4CEC-ACEF-65902F3FD22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C15DF-AAF2-4C76-AB73-2FAB1872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CA6AE-C98F-4D97-B0B6-71ABB350E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5F6C-1FFE-42E6-99D4-38BE7FAC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40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9713-BABC-4C18-8DE9-3FB7E641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in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2E0E-E313-4797-AC59-FB7F23971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accumulate debt because it is beyond our control (Ex. emergencies).</a:t>
            </a:r>
          </a:p>
          <a:p>
            <a:endParaRPr lang="en-US" sz="3200" dirty="0"/>
          </a:p>
          <a:p>
            <a:r>
              <a:rPr lang="en-US" sz="3200" dirty="0"/>
              <a:t>We accumulate debt because of necessities (Ex. shelter).</a:t>
            </a:r>
          </a:p>
          <a:p>
            <a:endParaRPr lang="en-US" sz="3200" dirty="0"/>
          </a:p>
          <a:p>
            <a:r>
              <a:rPr lang="en-US" sz="3200" dirty="0"/>
              <a:t>We accumulate debt because of desire (Ex. Keeping up with the Joneses, luxuries, and/or living above our means).</a:t>
            </a:r>
          </a:p>
          <a:p>
            <a:endParaRPr lang="en-US" sz="3200" dirty="0"/>
          </a:p>
          <a:p>
            <a:r>
              <a:rPr lang="en-US" sz="3200" dirty="0"/>
              <a:t>What does my debt expose about me?</a:t>
            </a:r>
          </a:p>
        </p:txBody>
      </p:sp>
    </p:spTree>
    <p:extLst>
      <p:ext uri="{BB962C8B-B14F-4D97-AF65-F5344CB8AC3E}">
        <p14:creationId xmlns:p14="http://schemas.microsoft.com/office/powerpoint/2010/main" val="396499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9713-BABC-4C18-8DE9-3FB7E641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Does God Say About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2E0E-E313-4797-AC59-FB7F23971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Bible doesn’t explicitly say debt is a sin but reveals its foolishness and discourages having it. What it does condemn is the evil intentions of the heart that leads to some debt.</a:t>
            </a:r>
          </a:p>
          <a:p>
            <a:endParaRPr lang="en-US" sz="3200" dirty="0"/>
          </a:p>
          <a:p>
            <a:r>
              <a:rPr lang="en-US" sz="3200" dirty="0"/>
              <a:t>Exo. 20.17; Psalm 37.21 (cf. Eccl. 5.4-5; Rom. 13.7-8); Prov. 6.1-5 (cf. 11.15; 17.18; 22.26-27); 21.5; 22.7; 28.20</a:t>
            </a:r>
          </a:p>
        </p:txBody>
      </p:sp>
    </p:spTree>
    <p:extLst>
      <p:ext uri="{BB962C8B-B14F-4D97-AF65-F5344CB8AC3E}">
        <p14:creationId xmlns:p14="http://schemas.microsoft.com/office/powerpoint/2010/main" val="3210042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9713-BABC-4C18-8DE9-3FB7E641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Practical Warnings about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2E0E-E313-4797-AC59-FB7F23971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Be wise and responsible when you borrow: Do I need that debt? Will I be able to pay that debt back? Have I thought through the potential consequences of this debt?</a:t>
            </a:r>
          </a:p>
          <a:p>
            <a:endParaRPr lang="en-US" sz="3200" dirty="0"/>
          </a:p>
          <a:p>
            <a:r>
              <a:rPr lang="en-US" sz="3200" dirty="0"/>
              <a:t>Don’t be fooled by lenders and their tactics. Credit/loans offer instant gratification but come with lasting consequences.</a:t>
            </a:r>
          </a:p>
          <a:p>
            <a:endParaRPr lang="en-US" sz="3200" dirty="0"/>
          </a:p>
          <a:p>
            <a:r>
              <a:rPr lang="en-US" sz="3200" dirty="0"/>
              <a:t>Debt gives us false beliefs and perspectives. (Ex. “I’m poor.” “Look what God has blessed me with.”)</a:t>
            </a:r>
          </a:p>
        </p:txBody>
      </p:sp>
    </p:spTree>
    <p:extLst>
      <p:ext uri="{BB962C8B-B14F-4D97-AF65-F5344CB8AC3E}">
        <p14:creationId xmlns:p14="http://schemas.microsoft.com/office/powerpoint/2010/main" val="1869117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9713-BABC-4C18-8DE9-3FB7E641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Debt Keeps Us from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2E0E-E313-4797-AC59-FB7F23971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in debt, we cannot properly focus on God, 1 Tim. 6.17; Prov. 3.9-10; Mark 4.19; Matt. 6.24-33; Prov. 27.24</a:t>
            </a:r>
          </a:p>
          <a:p>
            <a:endParaRPr lang="en-US" sz="3200" dirty="0"/>
          </a:p>
          <a:p>
            <a:r>
              <a:rPr lang="en-US" sz="3200" dirty="0"/>
              <a:t>When in debt, we cannot properly enjoy the simple life, Ecclesiastes; Prov. 15.16-17</a:t>
            </a:r>
          </a:p>
          <a:p>
            <a:endParaRPr lang="en-US" sz="3200" dirty="0"/>
          </a:p>
          <a:p>
            <a:r>
              <a:rPr lang="en-US" sz="3200" dirty="0"/>
              <a:t>When in debt, we cannot properly provide for others, 1 Tim. 5.8; Eccl. 5.10-19; 1 Tim. 6.18; Acts 20.28; Eph. 4.28</a:t>
            </a:r>
          </a:p>
        </p:txBody>
      </p:sp>
    </p:spTree>
    <p:extLst>
      <p:ext uri="{BB962C8B-B14F-4D97-AF65-F5344CB8AC3E}">
        <p14:creationId xmlns:p14="http://schemas.microsoft.com/office/powerpoint/2010/main" val="468073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307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Corbel</vt:lpstr>
      <vt:lpstr>Office Theme</vt:lpstr>
      <vt:lpstr>PowerPoint Presentation</vt:lpstr>
      <vt:lpstr>Why Are We in Debt?</vt:lpstr>
      <vt:lpstr>What Does God Say About Debt?</vt:lpstr>
      <vt:lpstr>Practical Warnings about Debt</vt:lpstr>
      <vt:lpstr>Debt Keeps Us from Freedom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1</cp:revision>
  <dcterms:created xsi:type="dcterms:W3CDTF">2021-05-02T13:24:32Z</dcterms:created>
  <dcterms:modified xsi:type="dcterms:W3CDTF">2021-05-02T13:34:46Z</dcterms:modified>
</cp:coreProperties>
</file>