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F39AB-6240-4745-A900-AE6EF36F4E1E}" v="12" dt="2020-11-15T13:44:46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Garlock" userId="IMGsM8VsIHkvqcjte1S14KKWSGXMU7kJ0+52Rz84OCI=" providerId="None" clId="Web-{A68F39AB-6240-4745-A900-AE6EF36F4E1E}"/>
    <pc:docChg chg="modSld">
      <pc:chgData name="Bryan Garlock" userId="IMGsM8VsIHkvqcjte1S14KKWSGXMU7kJ0+52Rz84OCI=" providerId="None" clId="Web-{A68F39AB-6240-4745-A900-AE6EF36F4E1E}" dt="2020-11-15T13:44:46.923" v="11" actId="20577"/>
      <pc:docMkLst>
        <pc:docMk/>
      </pc:docMkLst>
      <pc:sldChg chg="modSp">
        <pc:chgData name="Bryan Garlock" userId="IMGsM8VsIHkvqcjte1S14KKWSGXMU7kJ0+52Rz84OCI=" providerId="None" clId="Web-{A68F39AB-6240-4745-A900-AE6EF36F4E1E}" dt="2020-11-15T13:44:46.907" v="10" actId="20577"/>
        <pc:sldMkLst>
          <pc:docMk/>
          <pc:sldMk cId="3847650920" sldId="257"/>
        </pc:sldMkLst>
        <pc:spChg chg="mod">
          <ac:chgData name="Bryan Garlock" userId="IMGsM8VsIHkvqcjte1S14KKWSGXMU7kJ0+52Rz84OCI=" providerId="None" clId="Web-{A68F39AB-6240-4745-A900-AE6EF36F4E1E}" dt="2020-11-15T13:44:46.907" v="10" actId="20577"/>
          <ac:spMkLst>
            <pc:docMk/>
            <pc:sldMk cId="3847650920" sldId="257"/>
            <ac:spMk id="3" creationId="{4B655387-9FFB-4ED3-AC05-74F6698D5CD7}"/>
          </ac:spMkLst>
        </pc:spChg>
      </pc:sldChg>
      <pc:sldChg chg="modSp">
        <pc:chgData name="Bryan Garlock" userId="IMGsM8VsIHkvqcjte1S14KKWSGXMU7kJ0+52Rz84OCI=" providerId="None" clId="Web-{A68F39AB-6240-4745-A900-AE6EF36F4E1E}" dt="2020-11-15T13:44:14.921" v="5" actId="20577"/>
        <pc:sldMkLst>
          <pc:docMk/>
          <pc:sldMk cId="2765985203" sldId="258"/>
        </pc:sldMkLst>
        <pc:spChg chg="mod">
          <ac:chgData name="Bryan Garlock" userId="IMGsM8VsIHkvqcjte1S14KKWSGXMU7kJ0+52Rz84OCI=" providerId="None" clId="Web-{A68F39AB-6240-4745-A900-AE6EF36F4E1E}" dt="2020-11-15T13:44:14.921" v="5" actId="20577"/>
          <ac:spMkLst>
            <pc:docMk/>
            <pc:sldMk cId="2765985203" sldId="258"/>
            <ac:spMk id="3" creationId="{4B655387-9FFB-4ED3-AC05-74F6698D5C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F8D4-8D47-4BE6-B599-50794C70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39447-77C6-47C4-B1BB-1B82EA5A8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4C0D3-0CAF-4731-B637-26E4AFC6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E948-7E1D-43B2-A2D0-6A9ED255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2BCFC-2EB2-4FDA-A22C-A1BEF531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A190-4F25-4E08-9566-38E5ACFF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AE311-D926-4266-99AB-0CBCC1996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2929A-42B8-42E3-AE71-432A4672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374D7-270E-438C-9E30-25588B51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7A4A-1446-46A6-9BD9-39B12C3A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417DD-D505-4485-B83F-9D6C48D4D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0BCE1-0B90-4EB1-BF34-B5F3574F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D2BE1-672B-49C7-8940-ACCCF7F0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E7E0-1846-4365-AC4F-B55A1655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F5C3-38F4-4511-88FB-63A656FB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2B46-3018-42C3-901A-4C03830C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Bef>
                <a:spcPts val="0"/>
              </a:spcBef>
              <a:buFont typeface="Arial" panose="020B0604020202020204" pitchFamily="34" charset="0"/>
              <a:buNone/>
              <a:defRPr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EF9D7-C6B9-485E-9496-AD68F520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1pPr>
            <a:lvl2pPr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2pPr>
            <a:lvl3pPr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3pPr>
            <a:lvl4pPr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4pPr>
            <a:lvl5pPr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7A690-6EB2-47F7-A028-6983DA2D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C198-8DF5-42B6-AF03-14C69346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E532-90C7-4A7A-94EC-0A92DE0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AC4F-ECBC-4EA0-8851-26B574C4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915B7-1AAF-4F80-ADC1-DE910F723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58BA-F49B-44B8-8D4B-FDF5656F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A6D20-A546-4759-84A1-52998A7D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15FBE-A2BF-42B2-A1A5-2644F020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2A3F-D1A1-49F9-B720-5708D184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C11BA-EEEC-486A-B39A-40F651C53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02B8E-7DB0-44C7-90A7-35F8ABC71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3EAED-4C16-412E-8E4B-B7DEFFEF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A9BEC-71CA-46E8-A708-51FBA44A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73700-6B97-420A-9E60-6E990557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3E00-4F89-42B5-A47B-B3A426C1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67990-FC4B-4ACF-AA9B-5A43F5AB5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E28C-F4D7-41A2-88FC-56CE89D00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9789F-C890-4998-9C58-34D287B53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876A8-C812-4267-86C7-7A76173A0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916E4-872C-4688-9F0C-5A8AFA96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AA0A2-9B12-488E-A530-678D3448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8024A-AEF1-40B1-91E2-5ACBF9BA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1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33B3-D2A7-44A4-B799-FD7EC6C7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C30A0-DC45-43AB-90C7-91CEDF32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C70E0-FBEB-4B55-97DE-C0473CA3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DC2-F98B-446B-B0F9-87C28988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3B224-D699-400A-BCAC-24BC7F2A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B69B3-38CB-49B5-BA22-C19AA13D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77EF9-9853-4A1C-806F-580FBAB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42D0-1E8A-4F76-8968-0BE5F26E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08B7-9ECB-4696-A825-726A40FA4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05E7C-F33C-4497-97A2-A8121C79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1A6E9-1DA2-4C60-9CDA-888F6033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785B7-397A-4190-8438-5234B1A4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4EF89-B56D-4980-B6B1-6688DD13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C6AB-1447-4F29-ADCA-439C7BA0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B4250-07E5-4118-A892-C536C87B0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0DD8A-0A47-4CD8-AF17-108D95F82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EDE12-1EC1-42BE-8DA3-9E4C272F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C751E-7F0F-43E2-8210-7BA20B4B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08CE4-1FE0-4FAF-B101-B8FE65E0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6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9995C-6B92-43F0-9D29-6F26AE59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B2114-38C7-4506-B713-9E4129AD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DB84D-D649-4C24-B344-652E0BEFC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9C3E-C292-4AEA-B282-B1D51E84AB0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8021E-2802-4CB1-AC72-8FCCA24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F182D-AB30-4748-8B2F-335EFA431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D77C-5243-440E-9CF0-5D02E8C5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4C0D-5051-4EC9-B840-63B6DA6E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Measure Your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5387-9FFB-4ED3-AC05-74F6698D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Matt. 6.30-33: Great faith puts God</a:t>
            </a:r>
            <a:r>
              <a:rPr lang="ar-SA" sz="32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’</a:t>
            </a: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s will above anything — including necessities and one</a:t>
            </a:r>
            <a:r>
              <a:rPr lang="ar-SA" sz="32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’</a:t>
            </a: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s own life.</a:t>
            </a:r>
            <a:endParaRPr lang="en-US" sz="32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endParaRPr lang="en-US" sz="32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latin typeface="Corbel"/>
                <a:ea typeface="Arial Unicode MS"/>
                <a:cs typeface="Arial Unicode MS"/>
              </a:rPr>
              <a:t>Matt. 8.5-13: Great faith humbly recognizes Jesus</a:t>
            </a:r>
            <a:r>
              <a:rPr lang="ar-SA" sz="3200" b="1" dirty="0">
                <a:ln>
                  <a:noFill/>
                </a:ln>
                <a:solidFill>
                  <a:srgbClr val="000000"/>
                </a:solidFill>
                <a:effectLst/>
                <a:latin typeface="Corbel"/>
                <a:ea typeface="Arial Unicode MS"/>
                <a:cs typeface="Arial Unicode MS"/>
              </a:rPr>
              <a:t>’ </a:t>
            </a:r>
            <a:r>
              <a:rPr lang="en-US" sz="3200" dirty="0">
                <a:solidFill>
                  <a:srgbClr val="000000"/>
                </a:solidFill>
                <a:latin typeface="Corbel"/>
                <a:ea typeface="Arial Unicode MS"/>
                <a:cs typeface="Arial Unicode MS"/>
              </a:rPr>
              <a:t>authority </a:t>
            </a: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latin typeface="Corbel"/>
                <a:ea typeface="Arial Unicode MS"/>
                <a:cs typeface="Arial Unicode MS"/>
              </a:rPr>
              <a:t>— which controls every decision.</a:t>
            </a:r>
            <a:endParaRPr lang="en-US" sz="3200" dirty="0">
              <a:ln>
                <a:noFill/>
              </a:ln>
              <a:solidFill>
                <a:srgbClr val="000000"/>
              </a:solidFill>
              <a:effectLst/>
              <a:latin typeface="Corbel"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endParaRPr lang="en-US" sz="32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Matt. 8.23-27: Great faith remains clam in the storms of life.</a:t>
            </a:r>
            <a:endParaRPr lang="en-US" sz="32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endParaRPr lang="en-US" sz="32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Matt. 14.22-32: Great faith keeps eyes on Jesus — not on distractions.</a:t>
            </a:r>
            <a:endParaRPr lang="en-US" sz="32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47650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4C0D-5051-4EC9-B840-63B6DA6E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Measure Your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5387-9FFB-4ED3-AC05-74F6698D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0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Matt. 15.21-28: Great faith is never offended by truth.</a:t>
            </a:r>
            <a:endParaRPr lang="en-US" sz="3000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endParaRPr lang="en-US" sz="30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0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Matt. 16.5-12: Great faith focuses on the spiritual rather than the flesh.</a:t>
            </a:r>
            <a:endParaRPr lang="en-US" sz="3000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endParaRPr lang="en-US" sz="30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000" b="1" dirty="0">
                <a:ln>
                  <a:noFill/>
                </a:ln>
                <a:solidFill>
                  <a:srgbClr val="000000"/>
                </a:solidFill>
                <a:effectLst/>
                <a:latin typeface="Corbel"/>
                <a:ea typeface="Arial Unicode MS"/>
                <a:cs typeface="Arial Unicode MS"/>
              </a:rPr>
              <a:t>Matt. 17.14-20: Great faith </a:t>
            </a:r>
            <a:r>
              <a:rPr lang="en-US" sz="3000" dirty="0">
                <a:solidFill>
                  <a:srgbClr val="000000"/>
                </a:solidFill>
                <a:latin typeface="Corbel"/>
                <a:ea typeface="Arial Unicode MS"/>
                <a:cs typeface="Arial Unicode MS"/>
              </a:rPr>
              <a:t>“moves mountains”, because nothing is impossible with God,</a:t>
            </a:r>
            <a:r>
              <a:rPr lang="en-US" sz="3000" b="1" dirty="0">
                <a:ln>
                  <a:noFill/>
                </a:ln>
                <a:solidFill>
                  <a:srgbClr val="000000"/>
                </a:solidFill>
                <a:effectLst/>
                <a:latin typeface="Corbel"/>
                <a:ea typeface="Arial Unicode MS"/>
                <a:cs typeface="Arial Unicode MS"/>
              </a:rPr>
              <a:t> cf. Mark 9.24; Luke 17.5-6</a:t>
            </a:r>
            <a:endParaRPr lang="en-US" sz="3000" b="1" dirty="0">
              <a:solidFill>
                <a:srgbClr val="000000"/>
              </a:solidFill>
              <a:latin typeface="Corbel"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endParaRPr lang="en-US" sz="30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mar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3000" b="1" dirty="0">
                <a:ln>
                  <a:noFill/>
                </a:ln>
                <a:solidFill>
                  <a:srgbClr val="000000"/>
                </a:solidFill>
                <a:effectLst/>
                <a:latin typeface="Corbel"/>
                <a:ea typeface="Arial Unicode MS"/>
                <a:cs typeface="Arial Unicode MS"/>
              </a:rPr>
              <a:t>Matt. 21.18-22:</a:t>
            </a:r>
            <a:r>
              <a:rPr lang="en-US" sz="3000" dirty="0">
                <a:solidFill>
                  <a:srgbClr val="000000"/>
                </a:solidFill>
                <a:latin typeface="Corbel"/>
                <a:ea typeface="Arial Unicode MS"/>
                <a:cs typeface="Arial Unicode MS"/>
              </a:rPr>
              <a:t> </a:t>
            </a:r>
            <a:r>
              <a:rPr lang="en-US" sz="3000" dirty="0">
                <a:latin typeface="Corbel"/>
                <a:ea typeface="Arial Unicode MS"/>
                <a:cs typeface="Arial Unicode MS"/>
              </a:rPr>
              <a:t>Great faith does not doubt the power of God, and lives accordingly.</a:t>
            </a:r>
          </a:p>
        </p:txBody>
      </p:sp>
    </p:spTree>
    <p:extLst>
      <p:ext uri="{BB962C8B-B14F-4D97-AF65-F5344CB8AC3E}">
        <p14:creationId xmlns:p14="http://schemas.microsoft.com/office/powerpoint/2010/main" val="27659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145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Measure Your Faith</vt:lpstr>
      <vt:lpstr>Measure Your Faith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12</cp:revision>
  <dcterms:created xsi:type="dcterms:W3CDTF">2020-11-15T00:57:41Z</dcterms:created>
  <dcterms:modified xsi:type="dcterms:W3CDTF">2020-11-15T13:44:48Z</dcterms:modified>
</cp:coreProperties>
</file>