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F472F-2AEF-4992-89E8-1D4DB5A8D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DE5BF-E61A-4F77-B19D-E7BEBC0F2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EDCED-05D7-4F3C-8397-AEC67730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58DC-9657-4935-BAD0-E55EAA25C2AC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D43B1-3047-4FBF-B68E-386217B7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19DE2-7684-4FB5-9B12-A28F02CF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BEC9-BE6C-4893-8F42-5B5F8C6B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4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F9C6-F944-40B9-95AF-D57BABAFE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91131-DA66-4CCA-96A5-A05BF468C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D1279-CB04-488A-A584-95B8A9F0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58DC-9657-4935-BAD0-E55EAA25C2AC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B15F3-431A-4AA2-9A12-2EB27971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C9F4B-49DC-4986-8512-C275CC04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BEC9-BE6C-4893-8F42-5B5F8C6B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7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5CE488-8B3F-449F-B801-B2F5B2C9D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10F75-D34F-4A37-8987-F0476FE52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F8279-1A74-4A70-8B83-EA2C5C3D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58DC-9657-4935-BAD0-E55EAA25C2AC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8A2C4-319C-4529-AFD6-C0E2B8B7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F791E-23FE-4526-9F6A-F1ED495C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BEC9-BE6C-4893-8F42-5B5F8C6B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14CB-3A90-4A7D-A31D-FBD09D88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spcBef>
                <a:spcPts val="0"/>
              </a:spcBef>
              <a:buFont typeface="Arial" panose="020B0604020202020204" pitchFamily="34" charset="0"/>
              <a:buNone/>
              <a:defRPr b="1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C2E6B-7DA5-477E-9257-664689CCC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1pPr>
            <a:lvl2pPr marL="0"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2pPr>
            <a:lvl3pPr marL="0"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3pPr>
            <a:lvl4pPr marL="0"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4pPr>
            <a:lvl5pPr marL="0">
              <a:spcBef>
                <a:spcPts val="0"/>
              </a:spcBef>
              <a:buNone/>
              <a:defRPr b="1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8DD29-DF18-4B19-B4A4-E50DF1BD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58DC-9657-4935-BAD0-E55EAA25C2AC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540F3-AEAD-4EA2-A0F0-D23E44C69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11EA3-226C-48C3-B78F-5A98D3B3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BEC9-BE6C-4893-8F42-5B5F8C6B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1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C6F0C-1B83-45AE-822E-BB133501B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DA35F-9EB3-43A5-8E46-EE14EAD53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46E58-506E-4B06-B2DC-E93CE4DA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58DC-9657-4935-BAD0-E55EAA25C2AC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41986-0A14-4A80-84B9-059B9976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17241-2FE1-49B8-ACED-D066F8B5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BEC9-BE6C-4893-8F42-5B5F8C6B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8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7E4EF-1AA7-468D-AA3D-2FE0D4F7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DF3C7-4848-45B0-A7E2-C1BB6CCD1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96386-A595-415D-A27B-D102572E6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95EBD-99DF-411D-B2DC-23DA4009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58DC-9657-4935-BAD0-E55EAA25C2AC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9AB93-198A-47C2-ADC9-A939EF4B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5789C-2FDC-47E2-8557-3093DB76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BEC9-BE6C-4893-8F42-5B5F8C6B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3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41F76-604D-4C62-941C-679FF719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BFBF9-3AEA-4DF8-ABDB-4CCB21DF1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A3C8D-46CD-4225-AF4C-D8B0139EE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66D5E-7B2F-44AC-8E53-0AA4E227D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774D2-3517-4607-8AF3-41EA75409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559DCB-E1E2-4D05-B160-0EEFCAB3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58DC-9657-4935-BAD0-E55EAA25C2AC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9ED31F-AA15-4F86-BD79-E6EF6BA7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F344F6-1CDE-40BA-935C-B328F0A1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BEC9-BE6C-4893-8F42-5B5F8C6B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6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DBC1E-F3CA-4BE5-8664-BCA48FE6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A766C-44B7-42CA-8715-4513B7BE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58DC-9657-4935-BAD0-E55EAA25C2AC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8EF57-A6EB-4A3E-A172-62D27928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9D9B7-8990-4C68-9827-39A74168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BEC9-BE6C-4893-8F42-5B5F8C6B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8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6A988-6EBE-4862-B144-4CCE41AE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58DC-9657-4935-BAD0-E55EAA25C2AC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E2D86-3EFB-4F1F-8C28-1ABEC6BD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B3C7B-7C86-435C-B4C5-2A6969F2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BEC9-BE6C-4893-8F42-5B5F8C6B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5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90E6-99AF-4B4F-88D6-D1D23168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08B52-40A3-4108-A506-639199DBD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2D707-04E3-42F1-B9D5-43C63629B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CC4F0-CCA0-4B36-A2CE-228739C3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58DC-9657-4935-BAD0-E55EAA25C2AC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B3A04-5B9A-43CC-9CC0-B06AE97A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364B3-42EF-4C41-BF1C-1AC69A10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BEC9-BE6C-4893-8F42-5B5F8C6B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7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B1C8-9AEB-46BD-AC85-53E5B4E2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8F3EB-D520-4A2A-8365-4A092A1FE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58860-7B0A-46AE-A011-77F9AC66E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D2497-029C-43B9-A401-E977988D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58DC-9657-4935-BAD0-E55EAA25C2AC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06006-739E-4997-B05E-080E5A99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EAC3A-CD0B-47EE-9936-98FAA99B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9BEC9-BE6C-4893-8F42-5B5F8C6B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1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D16974-DAD8-4547-AD6C-D6CB4CEE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A9C3D-8E8E-486E-8E2E-F17505DB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5CB45-DB75-48A5-88B1-D290271FD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258DC-9657-4935-BAD0-E55EAA25C2AC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8F35B-26FB-4104-9772-1ACA93EA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48D37-82F9-489B-86DE-0287E8426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9BEC9-BE6C-4893-8F42-5B5F8C6B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12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F459-25D2-444C-806A-34E2C8CDF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Purpose of Assembling?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62D34-F71C-41B7-A6D2-C8CB635F3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8975" cy="4351338"/>
          </a:xfrm>
        </p:spPr>
        <p:txBody>
          <a:bodyPr>
            <a:normAutofit/>
          </a:bodyPr>
          <a:lstStyle/>
          <a:p>
            <a:r>
              <a:rPr lang="en-US" sz="3200" dirty="0"/>
              <a:t>We come together as the family of God,</a:t>
            </a:r>
            <a:r>
              <a:rPr lang="en-US" dirty="0"/>
              <a:t> </a:t>
            </a:r>
            <a:r>
              <a:rPr lang="en-US" sz="2700" dirty="0"/>
              <a:t>1 Cor. 11.17, 18, 20, 33, 34 (cf. Acts 20.7); Luke 4.16; Matt. 10.37; 12.46-50</a:t>
            </a:r>
          </a:p>
          <a:p>
            <a:endParaRPr lang="en-US" dirty="0"/>
          </a:p>
          <a:p>
            <a:r>
              <a:rPr lang="en-US" sz="3200" dirty="0"/>
              <a:t>We come together to contribute something to the family,</a:t>
            </a:r>
            <a:r>
              <a:rPr lang="en-US" dirty="0"/>
              <a:t> </a:t>
            </a:r>
            <a:r>
              <a:rPr lang="en-US" sz="2700" dirty="0"/>
              <a:t>1 Cor. 12.7, 12ff; 1 Peter 4.10-11 (cf. Col. 3.16); Rom. 12.3-8; Eph. 4.11-16; Heb. 10.24-25</a:t>
            </a:r>
          </a:p>
          <a:p>
            <a:endParaRPr lang="en-US" dirty="0"/>
          </a:p>
          <a:p>
            <a:r>
              <a:rPr lang="en-US" sz="3200" dirty="0"/>
              <a:t>We come together to strengthen the family,</a:t>
            </a:r>
            <a:r>
              <a:rPr lang="en-US" dirty="0"/>
              <a:t> </a:t>
            </a:r>
            <a:r>
              <a:rPr lang="en-US" sz="2700" dirty="0"/>
              <a:t>1 Cor. 14.3, 4, 5, 12, 17, 26, 40; Acts 20.32; 1 Tim. 3.15; 4.13; 2 Tim. 3.16-17; 4.2-4; Col. 3.16; 1 Thess. 5.14; Rom. 15.14; Psalm 73.3-9, 12-14, 16-17; 1 John 3.19-22</a:t>
            </a:r>
          </a:p>
        </p:txBody>
      </p:sp>
    </p:spTree>
    <p:extLst>
      <p:ext uri="{BB962C8B-B14F-4D97-AF65-F5344CB8AC3E}">
        <p14:creationId xmlns:p14="http://schemas.microsoft.com/office/powerpoint/2010/main" val="303164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145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Corbel</vt:lpstr>
      <vt:lpstr>Office Theme</vt:lpstr>
      <vt:lpstr>PowerPoint Presentation</vt:lpstr>
      <vt:lpstr>What Is the Purpose of Assembling?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2</cp:revision>
  <dcterms:created xsi:type="dcterms:W3CDTF">2020-10-25T12:52:47Z</dcterms:created>
  <dcterms:modified xsi:type="dcterms:W3CDTF">2020-10-25T13:06:53Z</dcterms:modified>
</cp:coreProperties>
</file>