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4A53-7EE3-4BB6-B5DD-4E33A7FF5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E70FA-008D-4E82-BD8A-B3E5D71F9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D01D1-C6AA-479C-9083-E0629332F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7F02-D461-4177-8FF2-5621C844BA7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E2BFC-EF21-46E7-AD3E-5973F1C17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F5645-8061-49CE-A0A8-8E8B10AD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4D03-ED45-47EC-8ED4-E6ED087F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D32F-8F0E-45B9-85F5-0D8E5A15F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D34C1-6733-419D-9A8E-08144F54C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28011-35F8-4985-A99E-9806D718B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7F02-D461-4177-8FF2-5621C844BA7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B5C30-D231-41A5-AABB-8006A353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425F0-3FD6-41A6-BB20-B355A43D2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4D03-ED45-47EC-8ED4-E6ED087F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5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A69FC5-FD22-45CF-9AF7-501BC6F2D3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000872-9408-45C2-ADF7-79688E510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5CA10-4173-4015-A450-4AD76976F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7F02-D461-4177-8FF2-5621C844BA7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C71B0-E3EE-4446-AB6C-BCD4AFDC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5EF3C-4CEE-4B7B-AEF8-10EA94D7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4D03-ED45-47EC-8ED4-E6ED087F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2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27070-8384-42E5-9165-D0C78A19C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F98B0-229A-4E49-8B2F-05F8AA6FB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 marL="914400" indent="0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 marL="1371600" indent="0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 marL="1828800" indent="0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B9311-32D7-4ED1-B94C-D0FF74DE4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7F02-D461-4177-8FF2-5621C844BA7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311FA-5C4F-4939-A472-EFA66447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9080D-AF53-47B5-9DB4-B244FFED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4D03-ED45-47EC-8ED4-E6ED087F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9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3AED9-EA5F-40D1-9044-F966A02ED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1A765-E7A2-438B-9284-396827F93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29345-18FE-498F-9E30-8A97E2CC7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7F02-D461-4177-8FF2-5621C844BA7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91078-8BA3-44C1-8276-EE4ACE363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2D496-CBB9-439F-81A8-1EABC3200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4D03-ED45-47EC-8ED4-E6ED087F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2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9DB33-0A9F-4F35-8181-268F0EF26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95AC0-E111-4905-9EBF-48F75C28F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A7336-48DC-474A-AFE9-FFAEF8BF6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140BE-434F-4101-992A-D38B29841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7F02-D461-4177-8FF2-5621C844BA7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D8AD0-EA5A-4EE1-BB50-9802C778C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6B9C4-C8DB-452D-9D6D-B620947B0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4D03-ED45-47EC-8ED4-E6ED087F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3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793B2-BDF3-4F21-B40B-62023876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A7182-C137-408E-84A9-96856B4D2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99864-59FB-4B95-B000-C4935D26C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EA46E1-0998-4E1B-8093-3ECA903B3E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E590E9-6B9E-4567-A5F9-F8283511E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5D2DCA-92DF-4586-A412-D075C4208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7F02-D461-4177-8FF2-5621C844BA7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1A871-3213-4CEF-8103-D97974CFA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A37ED-6CDB-4C6C-A53A-8C420DA2C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4D03-ED45-47EC-8ED4-E6ED087F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6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176F3-AB8F-417A-A3E9-8637EC9DB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2B2236-0DAD-4E71-A25B-B3242A81B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7F02-D461-4177-8FF2-5621C844BA7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E6D70-4171-4480-8B84-E0F313DD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3D40E-1F06-48E3-BC47-36B427F23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4D03-ED45-47EC-8ED4-E6ED087F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3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0878CB-409D-439F-A4F8-48A7507E1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7F02-D461-4177-8FF2-5621C844BA7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925D73-599A-448D-9B9D-0C0C246A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457A9-2F3D-4A5D-8FD5-206659777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4D03-ED45-47EC-8ED4-E6ED087F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9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03B6C-D925-4529-B6AC-D4222F297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AA591-44DD-4217-A1C3-4AC270878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1575CB-B4C6-4202-AEEB-BBAF34988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E78BA-0E74-4887-83E1-359BF1CCD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7F02-D461-4177-8FF2-5621C844BA7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45617-898E-4D0F-BAAC-A7D2DF912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3FF96-A350-4D4F-B40C-CF7AF9E96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4D03-ED45-47EC-8ED4-E6ED087F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7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BD875-D92C-444B-B3F2-6191546CC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409A2A-8051-4E6C-994A-199A6FF23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4E162-5A7C-44F3-97A7-32C5D6EA9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C0076-E230-4721-B3E3-A11B5E8BB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7F02-D461-4177-8FF2-5621C844BA7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A62C8-0448-42D7-9D78-6832C14C7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956C0B-A8EE-4B93-9D79-72FA6EA0F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4D03-ED45-47EC-8ED4-E6ED087F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2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AD3EB2-450A-4473-95AB-4033AF3A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8F089-A54A-484A-AFFD-AE22EEE14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ACFA1-12CE-49EB-83BC-D738EBF65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97F02-D461-4177-8FF2-5621C844BA7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D2B87-FABD-4EC5-98FE-089DCC40F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1DB2A-2CEF-4C6B-9321-3DC5E47A7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54D03-ED45-47EC-8ED4-E6ED087F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0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105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4E24-49C3-4F0E-9DDA-EA91F6B3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Can We Have Peter’s Perspective?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4FF67-8116-4E19-81D1-786AFE9AE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1 Peter 1.6-9 — view suffering as an opportunity to prove your faith.</a:t>
            </a:r>
          </a:p>
          <a:p>
            <a:endParaRPr lang="en-US" sz="3200" b="1" dirty="0"/>
          </a:p>
          <a:p>
            <a:r>
              <a:rPr lang="en-US" sz="3200" b="1" dirty="0"/>
              <a:t>1 Peter 2.12, 20 — view suffering as an opportunity to glorify your Father.</a:t>
            </a:r>
          </a:p>
          <a:p>
            <a:endParaRPr lang="en-US" sz="3200" b="1" dirty="0"/>
          </a:p>
          <a:p>
            <a:r>
              <a:rPr lang="en-US" sz="3200" b="1" dirty="0"/>
              <a:t>1 Peter 2.21; 4.1, 13 — view suffering as an opportunity to identify with your Savior.</a:t>
            </a:r>
          </a:p>
        </p:txBody>
      </p:sp>
    </p:spTree>
    <p:extLst>
      <p:ext uri="{BB962C8B-B14F-4D97-AF65-F5344CB8AC3E}">
        <p14:creationId xmlns:p14="http://schemas.microsoft.com/office/powerpoint/2010/main" val="19575660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56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Corbel</vt:lpstr>
      <vt:lpstr>Office Theme</vt:lpstr>
      <vt:lpstr>PowerPoint Presentation</vt:lpstr>
      <vt:lpstr>How Can We Have Peter’s Perspective?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Drive Church of Christ</dc:creator>
  <cp:lastModifiedBy>Franklin Drive Church of Christ</cp:lastModifiedBy>
  <cp:revision>2</cp:revision>
  <dcterms:created xsi:type="dcterms:W3CDTF">2020-10-11T06:35:58Z</dcterms:created>
  <dcterms:modified xsi:type="dcterms:W3CDTF">2020-10-11T06:45:25Z</dcterms:modified>
</cp:coreProperties>
</file>