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8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498" y="11839048"/>
            <a:ext cx="21971003" cy="636979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196865"/>
            <a:ext cx="21971000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7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935258"/>
            <a:ext cx="21971000" cy="73590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 anchor="ctr"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862804876_960x639.jpg"/>
          <p:cNvSpPr>
            <a:spLocks noGrp="1"/>
          </p:cNvSpPr>
          <p:nvPr>
            <p:ph type="pic" sz="quarter" idx="21"/>
          </p:nvPr>
        </p:nvSpPr>
        <p:spPr>
          <a:xfrm>
            <a:off x="15430500" y="7085409"/>
            <a:ext cx="8128000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824910546_2681x1332.jpg"/>
          <p:cNvSpPr>
            <a:spLocks noGrp="1"/>
          </p:cNvSpPr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575395635_960x639.jpg"/>
          <p:cNvSpPr>
            <a:spLocks noGrp="1"/>
          </p:cNvSpPr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511300" y="-3721100"/>
            <a:ext cx="28511500" cy="190302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>
            <a:spLocks noGrp="1"/>
          </p:cNvSpPr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446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4" name="92709243_1322x1323.jpeg"/>
          <p:cNvSpPr>
            <a:spLocks noGrp="1"/>
          </p:cNvSpPr>
          <p:nvPr>
            <p:ph type="pic" sz="half" idx="21"/>
          </p:nvPr>
        </p:nvSpPr>
        <p:spPr>
          <a:xfrm>
            <a:off x="12052303" y="1270000"/>
            <a:ext cx="11188406" cy="112098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1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3" name="824910546_2681x1332.jpg"/>
          <p:cNvSpPr>
            <a:spLocks noGrp="1"/>
          </p:cNvSpPr>
          <p:nvPr>
            <p:ph type="pic" idx="22"/>
          </p:nvPr>
        </p:nvSpPr>
        <p:spPr>
          <a:xfrm>
            <a:off x="6380200" y="1263848"/>
            <a:ext cx="22529801" cy="111934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My Own Authorit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1500" dirty="0">
                <a:latin typeface="Corbel" panose="020B0503020204020204" pitchFamily="34" charset="0"/>
              </a:rPr>
              <a:t>My Own Authority</a:t>
            </a:r>
          </a:p>
        </p:txBody>
      </p:sp>
      <p:sp>
        <p:nvSpPr>
          <p:cNvPr id="153" name="Jesus did not presume to act without His Father’s authority, John 5.19, 30; 6.38; 7.16-18; 8.42; 10.18; 12.49-50; 14.10; Matt. 4.2-4; John 8.28-29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6000"/>
            </a:pPr>
            <a:r>
              <a:rPr sz="6000" b="1" dirty="0">
                <a:latin typeface="Corbel" panose="020B0503020204020204" pitchFamily="34" charset="0"/>
              </a:rPr>
              <a:t>Jesus did not presume to act without authority, </a:t>
            </a:r>
            <a:r>
              <a:rPr sz="5400" dirty="0">
                <a:latin typeface="Corbel" panose="020B0503020204020204" pitchFamily="34" charset="0"/>
              </a:rPr>
              <a:t>John 5.19, 30; 6.38; 7.16-18; 8.42; 10.18; 12.49-50; 14.10; Matt. 4.2-4; John 8.28-29</a:t>
            </a:r>
            <a:endParaRPr sz="6000" dirty="0">
              <a:latin typeface="Corbel" panose="020B0503020204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6000"/>
            </a:pPr>
            <a:endParaRPr lang="en-US" sz="6000" b="1" dirty="0">
              <a:latin typeface="Corbel" panose="020B0503020204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6000"/>
            </a:pPr>
            <a:r>
              <a:rPr sz="6000" b="1" dirty="0">
                <a:latin typeface="Corbel" panose="020B0503020204020204" pitchFamily="34" charset="0"/>
              </a:rPr>
              <a:t>The Holy Spirit did not presume to act without authority, </a:t>
            </a:r>
            <a:r>
              <a:rPr sz="5400" dirty="0">
                <a:latin typeface="Corbel" panose="020B0503020204020204" pitchFamily="34" charset="0"/>
              </a:rPr>
              <a:t>John 16.13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6000"/>
            </a:pPr>
            <a:endParaRPr lang="en-US" sz="6000" b="1" dirty="0">
              <a:latin typeface="Corbel" panose="020B0503020204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6000"/>
            </a:pPr>
            <a:r>
              <a:rPr sz="6000" b="1" dirty="0">
                <a:latin typeface="Corbel" panose="020B0503020204020204" pitchFamily="34" charset="0"/>
              </a:rPr>
              <a:t>We cannot presume to act without authority, </a:t>
            </a:r>
            <a:r>
              <a:rPr sz="5400" dirty="0">
                <a:latin typeface="Corbel" panose="020B0503020204020204" pitchFamily="34" charset="0"/>
              </a:rPr>
              <a:t>John 8.28, 30-32; 15.5; Col. 3.17; 1 Cor. 10.31; Matt. 28.18; John 7.16-18; 5.30; 8.38</a:t>
            </a:r>
            <a:endParaRPr sz="6000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1" uiExpand="1" build="p" bldLvl="5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When Do We Act Without Authority? (Col. 3.17)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2292038">
              <a:defRPr sz="7990" spc="-159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9600" dirty="0">
                <a:latin typeface="Corbel" panose="020B0503020204020204" pitchFamily="34" charset="0"/>
              </a:rPr>
              <a:t>When Do We Act Without Authority? </a:t>
            </a:r>
            <a:r>
              <a:rPr sz="4400" dirty="0">
                <a:latin typeface="Corbel" panose="020B0503020204020204" pitchFamily="34" charset="0"/>
              </a:rPr>
              <a:t>(Col. 3.17)</a:t>
            </a:r>
            <a:endParaRPr sz="8800" dirty="0">
              <a:latin typeface="Corbel" panose="020B0503020204020204" pitchFamily="34" charset="0"/>
            </a:endParaRPr>
          </a:p>
        </p:txBody>
      </p:sp>
      <p:sp>
        <p:nvSpPr>
          <p:cNvPr id="156" name="Someone says, “I refuse to give up my rights.” Rom. 14; 1 Cor. 8-10…"/>
          <p:cNvSpPr txBox="1">
            <a:spLocks noGrp="1"/>
          </p:cNvSpPr>
          <p:nvPr>
            <p:ph type="body" idx="1"/>
          </p:nvPr>
        </p:nvSpPr>
        <p:spPr>
          <a:xfrm>
            <a:off x="1206499" y="4248504"/>
            <a:ext cx="22196425" cy="82560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6000"/>
            </a:pPr>
            <a:r>
              <a:rPr sz="6000" b="1" dirty="0">
                <a:latin typeface="Corbel" panose="020B0503020204020204" pitchFamily="34" charset="0"/>
              </a:rPr>
              <a:t>“I refuse to give up my rights.”</a:t>
            </a:r>
            <a:r>
              <a:rPr sz="6600" b="1" dirty="0">
                <a:latin typeface="Corbel" panose="020B0503020204020204" pitchFamily="34" charset="0"/>
              </a:rPr>
              <a:t> </a:t>
            </a:r>
            <a:r>
              <a:rPr sz="5400" dirty="0">
                <a:latin typeface="Corbel" panose="020B0503020204020204" pitchFamily="34" charset="0"/>
              </a:rPr>
              <a:t>Rom. 14; 1 Cor. 8-10</a:t>
            </a:r>
            <a:endParaRPr sz="5000" dirty="0">
              <a:latin typeface="Corbel" panose="020B0503020204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6000"/>
            </a:pPr>
            <a:endParaRPr lang="en-US" sz="6600" b="1" dirty="0">
              <a:latin typeface="Corbel" panose="020B0503020204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6000"/>
            </a:pPr>
            <a:r>
              <a:rPr sz="6000" b="1" dirty="0">
                <a:latin typeface="Corbel" panose="020B0503020204020204" pitchFamily="34" charset="0"/>
              </a:rPr>
              <a:t>“I like to speak my mind.”</a:t>
            </a:r>
            <a:r>
              <a:rPr sz="6600" b="1" dirty="0">
                <a:latin typeface="Corbel" panose="020B0503020204020204" pitchFamily="34" charset="0"/>
              </a:rPr>
              <a:t> </a:t>
            </a:r>
            <a:r>
              <a:rPr sz="5400" dirty="0">
                <a:latin typeface="Corbel" panose="020B0503020204020204" pitchFamily="34" charset="0"/>
              </a:rPr>
              <a:t>Prov. 10.19; 12.16; 17.28; 18.2; 29.11; Eccl 10.20</a:t>
            </a:r>
            <a:endParaRPr sz="6600" dirty="0">
              <a:latin typeface="Corbel" panose="020B0503020204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6000"/>
            </a:pPr>
            <a:endParaRPr lang="en-US" sz="6600" b="1" dirty="0">
              <a:latin typeface="Corbel" panose="020B0503020204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6000"/>
            </a:pPr>
            <a:r>
              <a:rPr sz="6000" b="1" dirty="0">
                <a:latin typeface="Corbel" panose="020B0503020204020204" pitchFamily="34" charset="0"/>
              </a:rPr>
              <a:t>“I’m not doing that</a:t>
            </a:r>
            <a:r>
              <a:rPr lang="en-US" sz="6000" b="1" dirty="0">
                <a:latin typeface="Corbel" panose="020B0503020204020204" pitchFamily="34" charset="0"/>
              </a:rPr>
              <a:t>,</a:t>
            </a:r>
            <a:r>
              <a:rPr sz="6000" b="1" dirty="0">
                <a:latin typeface="Corbel" panose="020B0503020204020204" pitchFamily="34" charset="0"/>
              </a:rPr>
              <a:t> and you can’t tell me what to do!”</a:t>
            </a:r>
            <a:r>
              <a:rPr sz="6600" b="1" dirty="0">
                <a:latin typeface="Corbel" panose="020B0503020204020204" pitchFamily="34" charset="0"/>
              </a:rPr>
              <a:t> </a:t>
            </a:r>
            <a:r>
              <a:rPr sz="5400" dirty="0">
                <a:latin typeface="Corbel" panose="020B0503020204020204" pitchFamily="34" charset="0"/>
              </a:rPr>
              <a:t>Eph. 5.21, 22; 6.1; Heb. 13.17; Rom. 13.1-2, 5-7; Titus 3.1-2; 1 Peter 2.13-17</a:t>
            </a:r>
            <a:endParaRPr sz="6000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1" uiExpand="1" build="p" bldLvl="5" advAuto="0"/>
    </p:bldLst>
  </p:timing>
</p:sld>
</file>

<file path=ppt/theme/theme1.xml><?xml version="1.0" encoding="utf-8"?>
<a:theme xmlns:a="http://schemas.openxmlformats.org/drawingml/2006/main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172</Words>
  <Application>Microsoft Office PowerPoint</Application>
  <PresentationFormat>Custom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Corbel</vt:lpstr>
      <vt:lpstr>Helvetica Neue</vt:lpstr>
      <vt:lpstr>Helvetica Neue Medium</vt:lpstr>
      <vt:lpstr>20_BasicBlack</vt:lpstr>
      <vt:lpstr>PowerPoint Presentation</vt:lpstr>
      <vt:lpstr>My Own Authority</vt:lpstr>
      <vt:lpstr>When Do We Act Without Authority? (Col. 3.17)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Franklin Drive Church of Christ</cp:lastModifiedBy>
  <cp:revision>3</cp:revision>
  <dcterms:modified xsi:type="dcterms:W3CDTF">2020-07-19T05:17:44Z</dcterms:modified>
</cp:coreProperties>
</file>