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69" autoAdjust="0"/>
    <p:restoredTop sz="94660"/>
  </p:normalViewPr>
  <p:slideViewPr>
    <p:cSldViewPr snapToGrid="0">
      <p:cViewPr varScale="1">
        <p:scale>
          <a:sx n="70" d="100"/>
          <a:sy n="70" d="100"/>
        </p:scale>
        <p:origin x="90"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05ACAB-2A60-4110-9F19-573444BF09B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25525A0-DF95-4090-BDE0-72286F04CEA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2C36003-613A-41EB-A52A-0E3308B855B4}"/>
              </a:ext>
            </a:extLst>
          </p:cNvPr>
          <p:cNvSpPr>
            <a:spLocks noGrp="1"/>
          </p:cNvSpPr>
          <p:nvPr>
            <p:ph type="dt" sz="half" idx="10"/>
          </p:nvPr>
        </p:nvSpPr>
        <p:spPr/>
        <p:txBody>
          <a:bodyPr/>
          <a:lstStyle/>
          <a:p>
            <a:fld id="{A1C7899A-0D75-4696-A5D8-2E31C9FFA55A}" type="datetimeFigureOut">
              <a:rPr lang="en-US" smtClean="0"/>
              <a:t>12/15/2019</a:t>
            </a:fld>
            <a:endParaRPr lang="en-US"/>
          </a:p>
        </p:txBody>
      </p:sp>
      <p:sp>
        <p:nvSpPr>
          <p:cNvPr id="5" name="Footer Placeholder 4">
            <a:extLst>
              <a:ext uri="{FF2B5EF4-FFF2-40B4-BE49-F238E27FC236}">
                <a16:creationId xmlns:a16="http://schemas.microsoft.com/office/drawing/2014/main" id="{85242F98-9ECF-40AE-B2EE-899CDB8B094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DDEDA4B-0057-46C8-9107-286442078EDC}"/>
              </a:ext>
            </a:extLst>
          </p:cNvPr>
          <p:cNvSpPr>
            <a:spLocks noGrp="1"/>
          </p:cNvSpPr>
          <p:nvPr>
            <p:ph type="sldNum" sz="quarter" idx="12"/>
          </p:nvPr>
        </p:nvSpPr>
        <p:spPr/>
        <p:txBody>
          <a:bodyPr/>
          <a:lstStyle/>
          <a:p>
            <a:fld id="{502039FB-F3C2-402F-8A42-6682C976C032}" type="slidenum">
              <a:rPr lang="en-US" smtClean="0"/>
              <a:t>‹#›</a:t>
            </a:fld>
            <a:endParaRPr lang="en-US"/>
          </a:p>
        </p:txBody>
      </p:sp>
    </p:spTree>
    <p:extLst>
      <p:ext uri="{BB962C8B-B14F-4D97-AF65-F5344CB8AC3E}">
        <p14:creationId xmlns:p14="http://schemas.microsoft.com/office/powerpoint/2010/main" val="36810568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1374F7-18C2-49C5-9EA1-89FE0818E5C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0798C2E-8ABC-4BA4-BEC8-2ABE502E8C3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3F9091-67CA-4352-8AF8-BAE51C160D10}"/>
              </a:ext>
            </a:extLst>
          </p:cNvPr>
          <p:cNvSpPr>
            <a:spLocks noGrp="1"/>
          </p:cNvSpPr>
          <p:nvPr>
            <p:ph type="dt" sz="half" idx="10"/>
          </p:nvPr>
        </p:nvSpPr>
        <p:spPr/>
        <p:txBody>
          <a:bodyPr/>
          <a:lstStyle/>
          <a:p>
            <a:fld id="{A1C7899A-0D75-4696-A5D8-2E31C9FFA55A}" type="datetimeFigureOut">
              <a:rPr lang="en-US" smtClean="0"/>
              <a:t>12/15/2019</a:t>
            </a:fld>
            <a:endParaRPr lang="en-US"/>
          </a:p>
        </p:txBody>
      </p:sp>
      <p:sp>
        <p:nvSpPr>
          <p:cNvPr id="5" name="Footer Placeholder 4">
            <a:extLst>
              <a:ext uri="{FF2B5EF4-FFF2-40B4-BE49-F238E27FC236}">
                <a16:creationId xmlns:a16="http://schemas.microsoft.com/office/drawing/2014/main" id="{FCBDCFC3-31A0-4495-8DA5-3E568687B5A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8DBB42F-4864-4631-852D-1DF4B8E901C2}"/>
              </a:ext>
            </a:extLst>
          </p:cNvPr>
          <p:cNvSpPr>
            <a:spLocks noGrp="1"/>
          </p:cNvSpPr>
          <p:nvPr>
            <p:ph type="sldNum" sz="quarter" idx="12"/>
          </p:nvPr>
        </p:nvSpPr>
        <p:spPr/>
        <p:txBody>
          <a:bodyPr/>
          <a:lstStyle/>
          <a:p>
            <a:fld id="{502039FB-F3C2-402F-8A42-6682C976C032}" type="slidenum">
              <a:rPr lang="en-US" smtClean="0"/>
              <a:t>‹#›</a:t>
            </a:fld>
            <a:endParaRPr lang="en-US"/>
          </a:p>
        </p:txBody>
      </p:sp>
    </p:spTree>
    <p:extLst>
      <p:ext uri="{BB962C8B-B14F-4D97-AF65-F5344CB8AC3E}">
        <p14:creationId xmlns:p14="http://schemas.microsoft.com/office/powerpoint/2010/main" val="28690686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511CC5B-9444-496D-A4A6-B0721D811DC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EBFA207-2730-4148-B736-25C076BCCFA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A5A5678-C35A-4B28-908F-646663DEBE9F}"/>
              </a:ext>
            </a:extLst>
          </p:cNvPr>
          <p:cNvSpPr>
            <a:spLocks noGrp="1"/>
          </p:cNvSpPr>
          <p:nvPr>
            <p:ph type="dt" sz="half" idx="10"/>
          </p:nvPr>
        </p:nvSpPr>
        <p:spPr/>
        <p:txBody>
          <a:bodyPr/>
          <a:lstStyle/>
          <a:p>
            <a:fld id="{A1C7899A-0D75-4696-A5D8-2E31C9FFA55A}" type="datetimeFigureOut">
              <a:rPr lang="en-US" smtClean="0"/>
              <a:t>12/15/2019</a:t>
            </a:fld>
            <a:endParaRPr lang="en-US"/>
          </a:p>
        </p:txBody>
      </p:sp>
      <p:sp>
        <p:nvSpPr>
          <p:cNvPr id="5" name="Footer Placeholder 4">
            <a:extLst>
              <a:ext uri="{FF2B5EF4-FFF2-40B4-BE49-F238E27FC236}">
                <a16:creationId xmlns:a16="http://schemas.microsoft.com/office/drawing/2014/main" id="{B6455636-BFEE-496C-A38F-12CC041B07C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CB208BC-A797-4369-B497-9FC174426C08}"/>
              </a:ext>
            </a:extLst>
          </p:cNvPr>
          <p:cNvSpPr>
            <a:spLocks noGrp="1"/>
          </p:cNvSpPr>
          <p:nvPr>
            <p:ph type="sldNum" sz="quarter" idx="12"/>
          </p:nvPr>
        </p:nvSpPr>
        <p:spPr/>
        <p:txBody>
          <a:bodyPr/>
          <a:lstStyle/>
          <a:p>
            <a:fld id="{502039FB-F3C2-402F-8A42-6682C976C032}" type="slidenum">
              <a:rPr lang="en-US" smtClean="0"/>
              <a:t>‹#›</a:t>
            </a:fld>
            <a:endParaRPr lang="en-US"/>
          </a:p>
        </p:txBody>
      </p:sp>
    </p:spTree>
    <p:extLst>
      <p:ext uri="{BB962C8B-B14F-4D97-AF65-F5344CB8AC3E}">
        <p14:creationId xmlns:p14="http://schemas.microsoft.com/office/powerpoint/2010/main" val="18657324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9B382C-3E9C-4EDE-98B9-70A3A366A990}"/>
              </a:ext>
            </a:extLst>
          </p:cNvPr>
          <p:cNvSpPr>
            <a:spLocks noGrp="1"/>
          </p:cNvSpPr>
          <p:nvPr>
            <p:ph type="title"/>
          </p:nvPr>
        </p:nvSpPr>
        <p:spPr/>
        <p:txBody>
          <a:bodyPr/>
          <a:lstStyle>
            <a:lvl1pPr>
              <a:buFontTx/>
              <a:buNone/>
              <a:defRPr b="1">
                <a:solidFill>
                  <a:schemeClr val="bg1"/>
                </a:solidFill>
                <a:latin typeface="Corbel" panose="020B0503020204020204" pitchFamily="34"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18AB6A0A-C326-4669-932B-E96E88D90010}"/>
              </a:ext>
            </a:extLst>
          </p:cNvPr>
          <p:cNvSpPr>
            <a:spLocks noGrp="1"/>
          </p:cNvSpPr>
          <p:nvPr>
            <p:ph idx="1"/>
          </p:nvPr>
        </p:nvSpPr>
        <p:spPr/>
        <p:txBody>
          <a:bodyPr/>
          <a:lstStyle>
            <a:lvl1pPr marL="0" indent="0">
              <a:buFontTx/>
              <a:buNone/>
              <a:defRPr b="1">
                <a:solidFill>
                  <a:schemeClr val="bg1"/>
                </a:solidFill>
                <a:latin typeface="Corbel" panose="020B0503020204020204" pitchFamily="34" charset="0"/>
              </a:defRPr>
            </a:lvl1pPr>
            <a:lvl2pPr marL="457200" indent="0">
              <a:buFontTx/>
              <a:buNone/>
              <a:defRPr b="1">
                <a:solidFill>
                  <a:schemeClr val="bg1"/>
                </a:solidFill>
                <a:latin typeface="Corbel" panose="020B0503020204020204" pitchFamily="34" charset="0"/>
              </a:defRPr>
            </a:lvl2pPr>
            <a:lvl3pPr marL="914400" indent="0">
              <a:buFontTx/>
              <a:buNone/>
              <a:defRPr b="1">
                <a:solidFill>
                  <a:schemeClr val="bg1"/>
                </a:solidFill>
                <a:latin typeface="Corbel" panose="020B0503020204020204" pitchFamily="34" charset="0"/>
              </a:defRPr>
            </a:lvl3pPr>
            <a:lvl4pPr marL="1371600" indent="0">
              <a:buFontTx/>
              <a:buNone/>
              <a:defRPr b="1">
                <a:solidFill>
                  <a:schemeClr val="bg1"/>
                </a:solidFill>
                <a:latin typeface="Corbel" panose="020B0503020204020204" pitchFamily="34" charset="0"/>
              </a:defRPr>
            </a:lvl4pPr>
            <a:lvl5pPr marL="1828800" indent="0">
              <a:buFontTx/>
              <a:buNone/>
              <a:defRPr b="1">
                <a:solidFill>
                  <a:schemeClr val="bg1"/>
                </a:solidFill>
                <a:latin typeface="Corbel" panose="020B05030202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FE9E2B6-756E-493E-8D4A-06961D5039F7}"/>
              </a:ext>
            </a:extLst>
          </p:cNvPr>
          <p:cNvSpPr>
            <a:spLocks noGrp="1"/>
          </p:cNvSpPr>
          <p:nvPr>
            <p:ph type="dt" sz="half" idx="10"/>
          </p:nvPr>
        </p:nvSpPr>
        <p:spPr/>
        <p:txBody>
          <a:bodyPr/>
          <a:lstStyle/>
          <a:p>
            <a:fld id="{A1C7899A-0D75-4696-A5D8-2E31C9FFA55A}" type="datetimeFigureOut">
              <a:rPr lang="en-US" smtClean="0"/>
              <a:t>12/15/2019</a:t>
            </a:fld>
            <a:endParaRPr lang="en-US"/>
          </a:p>
        </p:txBody>
      </p:sp>
      <p:sp>
        <p:nvSpPr>
          <p:cNvPr id="5" name="Footer Placeholder 4">
            <a:extLst>
              <a:ext uri="{FF2B5EF4-FFF2-40B4-BE49-F238E27FC236}">
                <a16:creationId xmlns:a16="http://schemas.microsoft.com/office/drawing/2014/main" id="{415C3DC2-FF33-41FD-A1A6-157D52CE59B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07D97C7-DE91-4A2C-A153-7CF892E96F7A}"/>
              </a:ext>
            </a:extLst>
          </p:cNvPr>
          <p:cNvSpPr>
            <a:spLocks noGrp="1"/>
          </p:cNvSpPr>
          <p:nvPr>
            <p:ph type="sldNum" sz="quarter" idx="12"/>
          </p:nvPr>
        </p:nvSpPr>
        <p:spPr/>
        <p:txBody>
          <a:bodyPr/>
          <a:lstStyle/>
          <a:p>
            <a:fld id="{502039FB-F3C2-402F-8A42-6682C976C032}" type="slidenum">
              <a:rPr lang="en-US" smtClean="0"/>
              <a:t>‹#›</a:t>
            </a:fld>
            <a:endParaRPr lang="en-US"/>
          </a:p>
        </p:txBody>
      </p:sp>
    </p:spTree>
    <p:extLst>
      <p:ext uri="{BB962C8B-B14F-4D97-AF65-F5344CB8AC3E}">
        <p14:creationId xmlns:p14="http://schemas.microsoft.com/office/powerpoint/2010/main" val="40463351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81C7F4-8301-42F5-B63D-1FC88D8ED08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AB2E465-D61B-4DAF-8794-A84AB76E889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58F4BCB-9E94-4801-AD99-0748064AE4B9}"/>
              </a:ext>
            </a:extLst>
          </p:cNvPr>
          <p:cNvSpPr>
            <a:spLocks noGrp="1"/>
          </p:cNvSpPr>
          <p:nvPr>
            <p:ph type="dt" sz="half" idx="10"/>
          </p:nvPr>
        </p:nvSpPr>
        <p:spPr/>
        <p:txBody>
          <a:bodyPr/>
          <a:lstStyle/>
          <a:p>
            <a:fld id="{A1C7899A-0D75-4696-A5D8-2E31C9FFA55A}" type="datetimeFigureOut">
              <a:rPr lang="en-US" smtClean="0"/>
              <a:t>12/15/2019</a:t>
            </a:fld>
            <a:endParaRPr lang="en-US"/>
          </a:p>
        </p:txBody>
      </p:sp>
      <p:sp>
        <p:nvSpPr>
          <p:cNvPr id="5" name="Footer Placeholder 4">
            <a:extLst>
              <a:ext uri="{FF2B5EF4-FFF2-40B4-BE49-F238E27FC236}">
                <a16:creationId xmlns:a16="http://schemas.microsoft.com/office/drawing/2014/main" id="{6A9EFC20-95E3-4D59-95C1-63818F8C8BE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688A855-EFED-4BC1-BA64-178B872352BF}"/>
              </a:ext>
            </a:extLst>
          </p:cNvPr>
          <p:cNvSpPr>
            <a:spLocks noGrp="1"/>
          </p:cNvSpPr>
          <p:nvPr>
            <p:ph type="sldNum" sz="quarter" idx="12"/>
          </p:nvPr>
        </p:nvSpPr>
        <p:spPr/>
        <p:txBody>
          <a:bodyPr/>
          <a:lstStyle/>
          <a:p>
            <a:fld id="{502039FB-F3C2-402F-8A42-6682C976C032}" type="slidenum">
              <a:rPr lang="en-US" smtClean="0"/>
              <a:t>‹#›</a:t>
            </a:fld>
            <a:endParaRPr lang="en-US"/>
          </a:p>
        </p:txBody>
      </p:sp>
    </p:spTree>
    <p:extLst>
      <p:ext uri="{BB962C8B-B14F-4D97-AF65-F5344CB8AC3E}">
        <p14:creationId xmlns:p14="http://schemas.microsoft.com/office/powerpoint/2010/main" val="28923433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8AF28F-A27F-4ECE-BAE9-060BAF08561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E29DCE4-464E-4213-BD70-18FAB6F368A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74AB7F2-B2C7-443A-B79B-37236355398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CB5A7D5-E93B-4E96-84BA-41869C7C0732}"/>
              </a:ext>
            </a:extLst>
          </p:cNvPr>
          <p:cNvSpPr>
            <a:spLocks noGrp="1"/>
          </p:cNvSpPr>
          <p:nvPr>
            <p:ph type="dt" sz="half" idx="10"/>
          </p:nvPr>
        </p:nvSpPr>
        <p:spPr/>
        <p:txBody>
          <a:bodyPr/>
          <a:lstStyle/>
          <a:p>
            <a:fld id="{A1C7899A-0D75-4696-A5D8-2E31C9FFA55A}" type="datetimeFigureOut">
              <a:rPr lang="en-US" smtClean="0"/>
              <a:t>12/15/2019</a:t>
            </a:fld>
            <a:endParaRPr lang="en-US"/>
          </a:p>
        </p:txBody>
      </p:sp>
      <p:sp>
        <p:nvSpPr>
          <p:cNvPr id="6" name="Footer Placeholder 5">
            <a:extLst>
              <a:ext uri="{FF2B5EF4-FFF2-40B4-BE49-F238E27FC236}">
                <a16:creationId xmlns:a16="http://schemas.microsoft.com/office/drawing/2014/main" id="{33A234FF-D87B-4868-BDDD-E3835B09A4B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4E6DF3B-0024-4448-85A0-FD9C2EADFC38}"/>
              </a:ext>
            </a:extLst>
          </p:cNvPr>
          <p:cNvSpPr>
            <a:spLocks noGrp="1"/>
          </p:cNvSpPr>
          <p:nvPr>
            <p:ph type="sldNum" sz="quarter" idx="12"/>
          </p:nvPr>
        </p:nvSpPr>
        <p:spPr/>
        <p:txBody>
          <a:bodyPr/>
          <a:lstStyle/>
          <a:p>
            <a:fld id="{502039FB-F3C2-402F-8A42-6682C976C032}" type="slidenum">
              <a:rPr lang="en-US" smtClean="0"/>
              <a:t>‹#›</a:t>
            </a:fld>
            <a:endParaRPr lang="en-US"/>
          </a:p>
        </p:txBody>
      </p:sp>
    </p:spTree>
    <p:extLst>
      <p:ext uri="{BB962C8B-B14F-4D97-AF65-F5344CB8AC3E}">
        <p14:creationId xmlns:p14="http://schemas.microsoft.com/office/powerpoint/2010/main" val="12422428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FDC95D-6E33-4B5C-97E4-34545F938F7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EF57EEB-BE15-449D-956E-0512D4A34C3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582288F-4150-41CB-99A5-985BB1DF7AE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23C5589-F93E-4ECF-99BB-C36A8ADCA71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168EAB9-C39D-4677-AF68-7D76514C244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AE71540-8C33-4617-ADF6-4CE6AE7B416F}"/>
              </a:ext>
            </a:extLst>
          </p:cNvPr>
          <p:cNvSpPr>
            <a:spLocks noGrp="1"/>
          </p:cNvSpPr>
          <p:nvPr>
            <p:ph type="dt" sz="half" idx="10"/>
          </p:nvPr>
        </p:nvSpPr>
        <p:spPr/>
        <p:txBody>
          <a:bodyPr/>
          <a:lstStyle/>
          <a:p>
            <a:fld id="{A1C7899A-0D75-4696-A5D8-2E31C9FFA55A}" type="datetimeFigureOut">
              <a:rPr lang="en-US" smtClean="0"/>
              <a:t>12/15/2019</a:t>
            </a:fld>
            <a:endParaRPr lang="en-US"/>
          </a:p>
        </p:txBody>
      </p:sp>
      <p:sp>
        <p:nvSpPr>
          <p:cNvPr id="8" name="Footer Placeholder 7">
            <a:extLst>
              <a:ext uri="{FF2B5EF4-FFF2-40B4-BE49-F238E27FC236}">
                <a16:creationId xmlns:a16="http://schemas.microsoft.com/office/drawing/2014/main" id="{FC61C69F-A9D3-4D0E-B49B-1AC485AA264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9C145E7-7F2A-4C67-A722-7CEB31FF1CA2}"/>
              </a:ext>
            </a:extLst>
          </p:cNvPr>
          <p:cNvSpPr>
            <a:spLocks noGrp="1"/>
          </p:cNvSpPr>
          <p:nvPr>
            <p:ph type="sldNum" sz="quarter" idx="12"/>
          </p:nvPr>
        </p:nvSpPr>
        <p:spPr/>
        <p:txBody>
          <a:bodyPr/>
          <a:lstStyle/>
          <a:p>
            <a:fld id="{502039FB-F3C2-402F-8A42-6682C976C032}" type="slidenum">
              <a:rPr lang="en-US" smtClean="0"/>
              <a:t>‹#›</a:t>
            </a:fld>
            <a:endParaRPr lang="en-US"/>
          </a:p>
        </p:txBody>
      </p:sp>
    </p:spTree>
    <p:extLst>
      <p:ext uri="{BB962C8B-B14F-4D97-AF65-F5344CB8AC3E}">
        <p14:creationId xmlns:p14="http://schemas.microsoft.com/office/powerpoint/2010/main" val="3241899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BB1D85-68B3-408A-9A5E-30DF0F2D8E3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E6E39F1-015B-44BA-B1B9-CE96BA9C00A9}"/>
              </a:ext>
            </a:extLst>
          </p:cNvPr>
          <p:cNvSpPr>
            <a:spLocks noGrp="1"/>
          </p:cNvSpPr>
          <p:nvPr>
            <p:ph type="dt" sz="half" idx="10"/>
          </p:nvPr>
        </p:nvSpPr>
        <p:spPr/>
        <p:txBody>
          <a:bodyPr/>
          <a:lstStyle/>
          <a:p>
            <a:fld id="{A1C7899A-0D75-4696-A5D8-2E31C9FFA55A}" type="datetimeFigureOut">
              <a:rPr lang="en-US" smtClean="0"/>
              <a:t>12/15/2019</a:t>
            </a:fld>
            <a:endParaRPr lang="en-US"/>
          </a:p>
        </p:txBody>
      </p:sp>
      <p:sp>
        <p:nvSpPr>
          <p:cNvPr id="4" name="Footer Placeholder 3">
            <a:extLst>
              <a:ext uri="{FF2B5EF4-FFF2-40B4-BE49-F238E27FC236}">
                <a16:creationId xmlns:a16="http://schemas.microsoft.com/office/drawing/2014/main" id="{7D522B86-0F10-4490-AD69-9EE29CB784B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EAA4E4D-7E0C-4A6E-9209-237B9E1CFC36}"/>
              </a:ext>
            </a:extLst>
          </p:cNvPr>
          <p:cNvSpPr>
            <a:spLocks noGrp="1"/>
          </p:cNvSpPr>
          <p:nvPr>
            <p:ph type="sldNum" sz="quarter" idx="12"/>
          </p:nvPr>
        </p:nvSpPr>
        <p:spPr/>
        <p:txBody>
          <a:bodyPr/>
          <a:lstStyle/>
          <a:p>
            <a:fld id="{502039FB-F3C2-402F-8A42-6682C976C032}" type="slidenum">
              <a:rPr lang="en-US" smtClean="0"/>
              <a:t>‹#›</a:t>
            </a:fld>
            <a:endParaRPr lang="en-US"/>
          </a:p>
        </p:txBody>
      </p:sp>
    </p:spTree>
    <p:extLst>
      <p:ext uri="{BB962C8B-B14F-4D97-AF65-F5344CB8AC3E}">
        <p14:creationId xmlns:p14="http://schemas.microsoft.com/office/powerpoint/2010/main" val="27690143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F7A6D91-ABBB-4BC7-883E-F6CCD3BB90B2}"/>
              </a:ext>
            </a:extLst>
          </p:cNvPr>
          <p:cNvSpPr>
            <a:spLocks noGrp="1"/>
          </p:cNvSpPr>
          <p:nvPr>
            <p:ph type="dt" sz="half" idx="10"/>
          </p:nvPr>
        </p:nvSpPr>
        <p:spPr/>
        <p:txBody>
          <a:bodyPr/>
          <a:lstStyle/>
          <a:p>
            <a:fld id="{A1C7899A-0D75-4696-A5D8-2E31C9FFA55A}" type="datetimeFigureOut">
              <a:rPr lang="en-US" smtClean="0"/>
              <a:t>12/15/2019</a:t>
            </a:fld>
            <a:endParaRPr lang="en-US"/>
          </a:p>
        </p:txBody>
      </p:sp>
      <p:sp>
        <p:nvSpPr>
          <p:cNvPr id="3" name="Footer Placeholder 2">
            <a:extLst>
              <a:ext uri="{FF2B5EF4-FFF2-40B4-BE49-F238E27FC236}">
                <a16:creationId xmlns:a16="http://schemas.microsoft.com/office/drawing/2014/main" id="{56C354E6-8C73-4157-9269-1DE7B256CB3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C602710-67D9-4F19-9BC3-172F0A02C794}"/>
              </a:ext>
            </a:extLst>
          </p:cNvPr>
          <p:cNvSpPr>
            <a:spLocks noGrp="1"/>
          </p:cNvSpPr>
          <p:nvPr>
            <p:ph type="sldNum" sz="quarter" idx="12"/>
          </p:nvPr>
        </p:nvSpPr>
        <p:spPr/>
        <p:txBody>
          <a:bodyPr/>
          <a:lstStyle/>
          <a:p>
            <a:fld id="{502039FB-F3C2-402F-8A42-6682C976C032}" type="slidenum">
              <a:rPr lang="en-US" smtClean="0"/>
              <a:t>‹#›</a:t>
            </a:fld>
            <a:endParaRPr lang="en-US"/>
          </a:p>
        </p:txBody>
      </p:sp>
    </p:spTree>
    <p:extLst>
      <p:ext uri="{BB962C8B-B14F-4D97-AF65-F5344CB8AC3E}">
        <p14:creationId xmlns:p14="http://schemas.microsoft.com/office/powerpoint/2010/main" val="17902914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1EBF59-7974-4105-9391-FEA08F5C8C2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A75A672-8A14-470C-9501-417DF497677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6615107-45BE-4710-A313-8E1F87F5BAF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B70E222-7C69-40AB-AF99-0C8DD85AA21A}"/>
              </a:ext>
            </a:extLst>
          </p:cNvPr>
          <p:cNvSpPr>
            <a:spLocks noGrp="1"/>
          </p:cNvSpPr>
          <p:nvPr>
            <p:ph type="dt" sz="half" idx="10"/>
          </p:nvPr>
        </p:nvSpPr>
        <p:spPr/>
        <p:txBody>
          <a:bodyPr/>
          <a:lstStyle/>
          <a:p>
            <a:fld id="{A1C7899A-0D75-4696-A5D8-2E31C9FFA55A}" type="datetimeFigureOut">
              <a:rPr lang="en-US" smtClean="0"/>
              <a:t>12/15/2019</a:t>
            </a:fld>
            <a:endParaRPr lang="en-US"/>
          </a:p>
        </p:txBody>
      </p:sp>
      <p:sp>
        <p:nvSpPr>
          <p:cNvPr id="6" name="Footer Placeholder 5">
            <a:extLst>
              <a:ext uri="{FF2B5EF4-FFF2-40B4-BE49-F238E27FC236}">
                <a16:creationId xmlns:a16="http://schemas.microsoft.com/office/drawing/2014/main" id="{670196FD-0B4C-4C8B-B276-7BBDE4903C4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58CA1B7-95D9-417D-8D93-BCF2FFD97A84}"/>
              </a:ext>
            </a:extLst>
          </p:cNvPr>
          <p:cNvSpPr>
            <a:spLocks noGrp="1"/>
          </p:cNvSpPr>
          <p:nvPr>
            <p:ph type="sldNum" sz="quarter" idx="12"/>
          </p:nvPr>
        </p:nvSpPr>
        <p:spPr/>
        <p:txBody>
          <a:bodyPr/>
          <a:lstStyle/>
          <a:p>
            <a:fld id="{502039FB-F3C2-402F-8A42-6682C976C032}" type="slidenum">
              <a:rPr lang="en-US" smtClean="0"/>
              <a:t>‹#›</a:t>
            </a:fld>
            <a:endParaRPr lang="en-US"/>
          </a:p>
        </p:txBody>
      </p:sp>
    </p:spTree>
    <p:extLst>
      <p:ext uri="{BB962C8B-B14F-4D97-AF65-F5344CB8AC3E}">
        <p14:creationId xmlns:p14="http://schemas.microsoft.com/office/powerpoint/2010/main" val="6754145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5E2B07-3CF0-436B-9D23-327447A6C31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CC5C16C-E4ED-4154-A6A7-339A3E9D6A9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F74C753-4663-4D6D-BBBB-F831DD90A16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95B09D7-196C-4BD0-B5E5-821E856F5FC0}"/>
              </a:ext>
            </a:extLst>
          </p:cNvPr>
          <p:cNvSpPr>
            <a:spLocks noGrp="1"/>
          </p:cNvSpPr>
          <p:nvPr>
            <p:ph type="dt" sz="half" idx="10"/>
          </p:nvPr>
        </p:nvSpPr>
        <p:spPr/>
        <p:txBody>
          <a:bodyPr/>
          <a:lstStyle/>
          <a:p>
            <a:fld id="{A1C7899A-0D75-4696-A5D8-2E31C9FFA55A}" type="datetimeFigureOut">
              <a:rPr lang="en-US" smtClean="0"/>
              <a:t>12/15/2019</a:t>
            </a:fld>
            <a:endParaRPr lang="en-US"/>
          </a:p>
        </p:txBody>
      </p:sp>
      <p:sp>
        <p:nvSpPr>
          <p:cNvPr id="6" name="Footer Placeholder 5">
            <a:extLst>
              <a:ext uri="{FF2B5EF4-FFF2-40B4-BE49-F238E27FC236}">
                <a16:creationId xmlns:a16="http://schemas.microsoft.com/office/drawing/2014/main" id="{38F225F2-9A27-4D78-B193-182F1885CED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087A552-AE1D-4474-BCD7-A92F681D85D3}"/>
              </a:ext>
            </a:extLst>
          </p:cNvPr>
          <p:cNvSpPr>
            <a:spLocks noGrp="1"/>
          </p:cNvSpPr>
          <p:nvPr>
            <p:ph type="sldNum" sz="quarter" idx="12"/>
          </p:nvPr>
        </p:nvSpPr>
        <p:spPr/>
        <p:txBody>
          <a:bodyPr/>
          <a:lstStyle/>
          <a:p>
            <a:fld id="{502039FB-F3C2-402F-8A42-6682C976C032}" type="slidenum">
              <a:rPr lang="en-US" smtClean="0"/>
              <a:t>‹#›</a:t>
            </a:fld>
            <a:endParaRPr lang="en-US"/>
          </a:p>
        </p:txBody>
      </p:sp>
    </p:spTree>
    <p:extLst>
      <p:ext uri="{BB962C8B-B14F-4D97-AF65-F5344CB8AC3E}">
        <p14:creationId xmlns:p14="http://schemas.microsoft.com/office/powerpoint/2010/main" val="23734827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DEF7998-3744-4716-9C19-32A4C49C5FF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D7F9D1C-0F08-4967-877C-034F51E3B30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383127F-0127-4AC0-8471-661BBF670A4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C7899A-0D75-4696-A5D8-2E31C9FFA55A}" type="datetimeFigureOut">
              <a:rPr lang="en-US" smtClean="0"/>
              <a:t>12/15/2019</a:t>
            </a:fld>
            <a:endParaRPr lang="en-US"/>
          </a:p>
        </p:txBody>
      </p:sp>
      <p:sp>
        <p:nvSpPr>
          <p:cNvPr id="5" name="Footer Placeholder 4">
            <a:extLst>
              <a:ext uri="{FF2B5EF4-FFF2-40B4-BE49-F238E27FC236}">
                <a16:creationId xmlns:a16="http://schemas.microsoft.com/office/drawing/2014/main" id="{4671BB9F-5E05-4E6E-839E-AA7A5DA49D7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E737E79-1C07-44B9-808B-764A01F2AB9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2039FB-F3C2-402F-8A42-6682C976C032}" type="slidenum">
              <a:rPr lang="en-US" smtClean="0"/>
              <a:t>‹#›</a:t>
            </a:fld>
            <a:endParaRPr lang="en-US"/>
          </a:p>
        </p:txBody>
      </p:sp>
    </p:spTree>
    <p:extLst>
      <p:ext uri="{BB962C8B-B14F-4D97-AF65-F5344CB8AC3E}">
        <p14:creationId xmlns:p14="http://schemas.microsoft.com/office/powerpoint/2010/main" val="31082465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181381273"/>
      </p:ext>
    </p:extLst>
  </p:cSld>
  <p:clrMapOvr>
    <a:masterClrMapping/>
  </p:clrMapOvr>
  <mc:AlternateContent xmlns:mc="http://schemas.openxmlformats.org/markup-compatibility/2006">
    <mc:Choice xmlns:p14="http://schemas.microsoft.com/office/powerpoint/2010/main" Requires="p14">
      <p:transition spd="slow">
        <p14:flash/>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5379E8B-5A85-4858-AE1D-D3890C3A93B0}"/>
              </a:ext>
            </a:extLst>
          </p:cNvPr>
          <p:cNvSpPr>
            <a:spLocks noGrp="1"/>
          </p:cNvSpPr>
          <p:nvPr>
            <p:ph idx="1"/>
          </p:nvPr>
        </p:nvSpPr>
        <p:spPr>
          <a:xfrm>
            <a:off x="721626" y="910651"/>
            <a:ext cx="10748749" cy="5036699"/>
          </a:xfrm>
        </p:spPr>
        <p:txBody>
          <a:bodyPr>
            <a:normAutofit/>
          </a:bodyPr>
          <a:lstStyle/>
          <a:p>
            <a:r>
              <a:rPr lang="en-US" sz="3200" dirty="0"/>
              <a:t>While faith is the CONVICTION of things unseen (Heb. 11.1; Rom. 1.19-20; 2 Cor. 5.7) and the willingness to trust God’s WORD and way, faithfulness follows through with any COMMITMENTS and fulfills any responsibilities, regardless of the sacrifice, despite hardship, and even when the object of our faithfulness is unworthy. Most importantly, faithfulness ENDURES any hardship for Jesus; only then can faith be victorious. On the other hand, unfaithfulness cultivates untrustworthiness and UNCERTAINTY — manifested in unreliability, unfulfilled responsibilities, and unkept promises. Prov. 20.6; 25.19 Psalm 12.1-2</a:t>
            </a:r>
          </a:p>
        </p:txBody>
      </p:sp>
    </p:spTree>
    <p:extLst>
      <p:ext uri="{BB962C8B-B14F-4D97-AF65-F5344CB8AC3E}">
        <p14:creationId xmlns:p14="http://schemas.microsoft.com/office/powerpoint/2010/main" val="4124897381"/>
      </p:ext>
    </p:extLst>
  </p:cSld>
  <p:clrMapOvr>
    <a:masterClrMapping/>
  </p:clrMapOvr>
  <p:transition spd="med">
    <p:pull/>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EA8E270-CADE-4E6D-B90F-F3F3D65A9B9D}"/>
              </a:ext>
            </a:extLst>
          </p:cNvPr>
          <p:cNvSpPr>
            <a:spLocks noGrp="1"/>
          </p:cNvSpPr>
          <p:nvPr>
            <p:ph idx="1"/>
          </p:nvPr>
        </p:nvSpPr>
        <p:spPr>
          <a:xfrm>
            <a:off x="838200" y="1571317"/>
            <a:ext cx="10515600" cy="3715366"/>
          </a:xfrm>
        </p:spPr>
        <p:txBody>
          <a:bodyPr/>
          <a:lstStyle/>
          <a:p>
            <a:r>
              <a:rPr lang="en-US" sz="3200" dirty="0"/>
              <a:t>God is faithful to His COVENANT and CREATION, </a:t>
            </a:r>
            <a:r>
              <a:rPr lang="en-US" sz="2400" dirty="0"/>
              <a:t>Deut. 7.9-10; 32.4; Psalm 33.4-5; 119.89-90; Lam. 3.22-23; 1 Cor. 10.13; 1 John 1.9; Titus 1.2; Heb. 6.18; Rom. 3.3-4; 2 Tim. 2.13; Psalm 119.105; Rom. 4.21</a:t>
            </a:r>
          </a:p>
          <a:p>
            <a:endParaRPr lang="en-US" sz="2400" dirty="0"/>
          </a:p>
          <a:p>
            <a:r>
              <a:rPr lang="en-US" sz="3200" dirty="0"/>
              <a:t>Jesus the CHRIST was faithful to the end</a:t>
            </a:r>
            <a:r>
              <a:rPr lang="en-US" dirty="0"/>
              <a:t>, </a:t>
            </a:r>
            <a:r>
              <a:rPr lang="en-US" sz="2400" dirty="0"/>
              <a:t>Phil. 2.2-8; cf. John 4.34; 6.38; 8.29; 15.13</a:t>
            </a:r>
          </a:p>
          <a:p>
            <a:endParaRPr lang="en-US" sz="2400" dirty="0"/>
          </a:p>
          <a:p>
            <a:r>
              <a:rPr lang="en-US" sz="3200" dirty="0"/>
              <a:t>God’s CHILDREN must be faithful to bear His image:</a:t>
            </a:r>
          </a:p>
        </p:txBody>
      </p:sp>
    </p:spTree>
    <p:extLst>
      <p:ext uri="{BB962C8B-B14F-4D97-AF65-F5344CB8AC3E}">
        <p14:creationId xmlns:p14="http://schemas.microsoft.com/office/powerpoint/2010/main" val="1040754396"/>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DB5C9CA-5FF9-4C98-B6DB-8DC01FD8B986}"/>
              </a:ext>
            </a:extLst>
          </p:cNvPr>
          <p:cNvSpPr>
            <a:spLocks noGrp="1"/>
          </p:cNvSpPr>
          <p:nvPr>
            <p:ph idx="1"/>
          </p:nvPr>
        </p:nvSpPr>
        <p:spPr>
          <a:xfrm>
            <a:off x="414267" y="902459"/>
            <a:ext cx="11363467" cy="5053083"/>
          </a:xfrm>
        </p:spPr>
        <p:txBody>
          <a:bodyPr>
            <a:noAutofit/>
          </a:bodyPr>
          <a:lstStyle/>
          <a:p>
            <a:r>
              <a:rPr lang="en-US" dirty="0"/>
              <a:t>By being faithful to our FATHER — remember our covenant, Hosea 6.4</a:t>
            </a:r>
          </a:p>
          <a:p>
            <a:pPr marL="91440"/>
            <a:r>
              <a:rPr lang="en-US" sz="2600" dirty="0"/>
              <a:t>REPENTANCE is a commitment to change our will and to cease sinning.</a:t>
            </a:r>
          </a:p>
          <a:p>
            <a:pPr marL="91440"/>
            <a:r>
              <a:rPr lang="en-US" sz="2600" dirty="0"/>
              <a:t>CONFESSION is a commitment to serve Jesus as Master.</a:t>
            </a:r>
          </a:p>
          <a:p>
            <a:pPr marL="91440"/>
            <a:r>
              <a:rPr lang="en-US" sz="2600" dirty="0"/>
              <a:t>BAPTISM is a commitment to walk in newness of life, </a:t>
            </a:r>
            <a:r>
              <a:rPr lang="en-US" sz="2400" dirty="0"/>
              <a:t>Rom. </a:t>
            </a:r>
            <a:r>
              <a:rPr lang="en-US" sz="2400"/>
              <a:t>6.4</a:t>
            </a:r>
            <a:endParaRPr lang="en-US" sz="2400" dirty="0"/>
          </a:p>
          <a:p>
            <a:endParaRPr lang="en-US" dirty="0"/>
          </a:p>
          <a:p>
            <a:r>
              <a:rPr lang="en-US" dirty="0"/>
              <a:t>By being faithful to our FAMILIES — spouses, parents, and children.</a:t>
            </a:r>
          </a:p>
          <a:p>
            <a:endParaRPr lang="en-US" dirty="0"/>
          </a:p>
          <a:p>
            <a:r>
              <a:rPr lang="en-US" dirty="0"/>
              <a:t>By being faithful to our FELLOWMAN — in the church and in society.</a:t>
            </a:r>
          </a:p>
          <a:p>
            <a:endParaRPr lang="en-US" dirty="0"/>
          </a:p>
          <a:p>
            <a:r>
              <a:rPr lang="en-US" dirty="0"/>
              <a:t>By being faithful to OURSELVES — self-examination, </a:t>
            </a:r>
            <a:r>
              <a:rPr lang="en-US" sz="2400" dirty="0"/>
              <a:t>2 Cor. 13.5; 1 Tim. 4.16</a:t>
            </a:r>
            <a:endParaRPr lang="en-US" sz="2700" dirty="0"/>
          </a:p>
        </p:txBody>
      </p:sp>
    </p:spTree>
    <p:extLst>
      <p:ext uri="{BB962C8B-B14F-4D97-AF65-F5344CB8AC3E}">
        <p14:creationId xmlns:p14="http://schemas.microsoft.com/office/powerpoint/2010/main" val="3041435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fade">
                                      <p:cBhvr>
                                        <p:cTn id="27" dur="500"/>
                                        <p:tgtEl>
                                          <p:spTgt spid="3">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9" end="9"/>
                                            </p:txEl>
                                          </p:spTgt>
                                        </p:tgtEl>
                                        <p:attrNameLst>
                                          <p:attrName>style.visibility</p:attrName>
                                        </p:attrNameLst>
                                      </p:cBhvr>
                                      <p:to>
                                        <p:strVal val="visible"/>
                                      </p:to>
                                    </p:set>
                                    <p:animEffect transition="in" filter="fade">
                                      <p:cBhvr>
                                        <p:cTn id="3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902EBB3-A0CB-463C-AB27-1FC32E88E0A4}"/>
              </a:ext>
            </a:extLst>
          </p:cNvPr>
          <p:cNvSpPr>
            <a:spLocks noGrp="1"/>
          </p:cNvSpPr>
          <p:nvPr>
            <p:ph idx="1"/>
          </p:nvPr>
        </p:nvSpPr>
        <p:spPr>
          <a:xfrm>
            <a:off x="838200" y="2574428"/>
            <a:ext cx="10515600" cy="1709145"/>
          </a:xfrm>
        </p:spPr>
        <p:txBody>
          <a:bodyPr/>
          <a:lstStyle/>
          <a:p>
            <a:r>
              <a:rPr lang="en-US" sz="5400" dirty="0"/>
              <a:t>“Be faithful unto DEATH, and I will give you the CROWN of life.” </a:t>
            </a:r>
            <a:r>
              <a:rPr lang="en-US" dirty="0"/>
              <a:t>(Rev. 2.10)</a:t>
            </a:r>
          </a:p>
        </p:txBody>
      </p:sp>
    </p:spTree>
    <p:extLst>
      <p:ext uri="{BB962C8B-B14F-4D97-AF65-F5344CB8AC3E}">
        <p14:creationId xmlns:p14="http://schemas.microsoft.com/office/powerpoint/2010/main" val="2276975049"/>
      </p:ext>
    </p:extLst>
  </p:cSld>
  <p:clrMapOvr>
    <a:masterClrMapping/>
  </p:clrMapOvr>
  <mc:AlternateContent xmlns:mc="http://schemas.openxmlformats.org/markup-compatibility/2006">
    <mc:Choice xmlns:p14="http://schemas.microsoft.com/office/powerpoint/2010/main" Requires="p14">
      <p:transition spd="slow" p14:dur="900">
        <p14:flythrough dir="out" hasBounce="1"/>
      </p:transition>
    </mc:Choice>
    <mc:Fallback>
      <p:transition spd="slow">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TotalTime>
  <Words>312</Words>
  <Application>Microsoft Office PowerPoint</Application>
  <PresentationFormat>Widescreen</PresentationFormat>
  <Paragraphs>17</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Corbel</vt:lpstr>
      <vt:lpstr>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Franklin Drive Church of Christ</dc:creator>
  <cp:lastModifiedBy>Franklin Drive Church of Christ</cp:lastModifiedBy>
  <cp:revision>3</cp:revision>
  <dcterms:created xsi:type="dcterms:W3CDTF">2019-12-15T14:11:37Z</dcterms:created>
  <dcterms:modified xsi:type="dcterms:W3CDTF">2019-12-15T14:43:51Z</dcterms:modified>
</cp:coreProperties>
</file>