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6" r:id="rId3"/>
  </p:sldMasterIdLst>
  <p:notesMasterIdLst>
    <p:notesMasterId r:id="rId13"/>
  </p:notesMasterIdLst>
  <p:handoutMasterIdLst>
    <p:handoutMasterId r:id="rId14"/>
  </p:handoutMasterIdLst>
  <p:sldIdLst>
    <p:sldId id="270" r:id="rId4"/>
    <p:sldId id="259" r:id="rId5"/>
    <p:sldId id="262" r:id="rId6"/>
    <p:sldId id="265" r:id="rId7"/>
    <p:sldId id="269" r:id="rId8"/>
    <p:sldId id="266" r:id="rId9"/>
    <p:sldId id="267" r:id="rId10"/>
    <p:sldId id="264" r:id="rId11"/>
    <p:sldId id="268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B0B12"/>
    <a:srgbClr val="CA1829"/>
    <a:srgbClr val="961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64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5609E-050B-4831-8322-4A04EE5D1DBC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D6B8E-B9BD-4F66-B488-7902956AF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65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A6C74-2FC1-4755-9CB2-0563CA8BBD30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B6EB5-F89A-4B97-9617-79BB5258E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93BB-A55C-4CC1-934B-8AEB6AFCB66F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BE3E-7124-4FF4-8C1E-87704BC36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3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93BB-A55C-4CC1-934B-8AEB6AFCB66F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BE3E-7124-4FF4-8C1E-87704BC36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8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93BB-A55C-4CC1-934B-8AEB6AFCB66F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BE3E-7124-4FF4-8C1E-87704BC36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0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endParaRPr dirty="0"/>
          </a:p>
        </p:txBody>
      </p:sp>
      <p:sp>
        <p:nvSpPr>
          <p:cNvPr id="12" name="Google Shape;12;p2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703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1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234451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3062200" y="575500"/>
            <a:ext cx="27300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298443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377" lvl="1" indent="-29844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566" lvl="2" indent="-29844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754" lvl="3" indent="-29844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5943" lvl="4" indent="-29844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131" lvl="5" indent="-29844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320" lvl="6" indent="-29844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509" lvl="7" indent="-29844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697" lvl="8" indent="-29844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5956701" y="575500"/>
            <a:ext cx="27300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298443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377" lvl="1" indent="-29844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566" lvl="2" indent="-29844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754" lvl="3" indent="-29844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5943" lvl="4" indent="-29844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131" lvl="5" indent="-29844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320" lvl="6" indent="-29844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509" lvl="7" indent="-29844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697" lvl="8" indent="-29844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556785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8639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 preferRelativeResize="0"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9" r="13971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973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69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871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6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82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93BB-A55C-4CC1-934B-8AEB6AFCB66F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BE3E-7124-4FF4-8C1E-87704BC36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8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9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144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5" r="38473" b="33766"/>
          <a:stretch/>
        </p:blipFill>
        <p:spPr>
          <a:xfrm>
            <a:off x="0" y="0"/>
            <a:ext cx="9144000" cy="524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510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49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5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93BB-A55C-4CC1-934B-8AEB6AFCB66F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BE3E-7124-4FF4-8C1E-87704BC36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93BB-A55C-4CC1-934B-8AEB6AFCB66F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BE3E-7124-4FF4-8C1E-87704BC36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0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93BB-A55C-4CC1-934B-8AEB6AFCB66F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BE3E-7124-4FF4-8C1E-87704BC36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93BB-A55C-4CC1-934B-8AEB6AFCB66F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BE3E-7124-4FF4-8C1E-87704BC36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3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93BB-A55C-4CC1-934B-8AEB6AFCB66F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BE3E-7124-4FF4-8C1E-87704BC36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2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93BB-A55C-4CC1-934B-8AEB6AFCB66F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BE3E-7124-4FF4-8C1E-87704BC36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9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93BB-A55C-4CC1-934B-8AEB6AFCB66F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BE3E-7124-4FF4-8C1E-87704BC36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5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A1829"/>
            </a:gs>
            <a:gs pos="100000">
              <a:srgbClr val="5B0B1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A93BB-A55C-4CC1-934B-8AEB6AFCB66F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9BE3E-7124-4FF4-8C1E-87704BC36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2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A1829"/>
            </a:gs>
            <a:gs pos="100000">
              <a:srgbClr val="5B0B1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4451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5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defTabSz="914400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 smtClean="0"/>
              <a:pPr defTabSz="914400"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244015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5" r="1217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44DC3DD-D909-4B4B-B439-DC4D46ACBAD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914400"/>
              <a:t>10/13/2019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5785E15-19E0-458E-8F43-D45A5C7DA76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55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" y="0"/>
            <a:ext cx="9144001" cy="5196902"/>
            <a:chOff x="-1" y="0"/>
            <a:chExt cx="9144001" cy="519690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-1" y="4550571"/>
              <a:ext cx="9144000" cy="592931"/>
            </a:xfrm>
            <a:prstGeom prst="rect">
              <a:avLst/>
            </a:prstGeom>
            <a:solidFill>
              <a:srgbClr val="B5603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/>
              <a:endParaRPr lang="en-US" kern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13994" y="4550571"/>
              <a:ext cx="71228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b="1" kern="0" dirty="0">
                  <a:solidFill>
                    <a:srgbClr val="E6ECCA"/>
                  </a:solidFill>
                  <a:ea typeface="Adobe Gothic Std B" pitchFamily="34" charset="-128"/>
                  <a:cs typeface="Arial" charset="0"/>
                </a:rPr>
                <a:t>Franklin Drive church of Christ </a:t>
              </a:r>
              <a:r>
                <a:rPr lang="en-US" sz="1000" b="1" kern="0" dirty="0">
                  <a:solidFill>
                    <a:srgbClr val="E6ECCA"/>
                  </a:solidFill>
                  <a:ea typeface="Adobe Gothic Std B" pitchFamily="34" charset="-128"/>
                  <a:cs typeface="Arial" charset="0"/>
                  <a:sym typeface="Wingdings" panose="05000000000000000000" pitchFamily="2" charset="2"/>
                </a:rPr>
                <a:t></a:t>
              </a:r>
              <a:r>
                <a:rPr lang="en-US" b="1" kern="0" dirty="0">
                  <a:solidFill>
                    <a:srgbClr val="E6ECCA"/>
                  </a:solidFill>
                  <a:ea typeface="Adobe Gothic Std B" pitchFamily="34" charset="-128"/>
                  <a:cs typeface="Arial" charset="0"/>
                </a:rPr>
                <a:t> Texarkana, Arkansas</a:t>
              </a:r>
              <a:br>
                <a:rPr lang="en-US" b="1" kern="0" dirty="0">
                  <a:solidFill>
                    <a:srgbClr val="E6ECCA"/>
                  </a:solidFill>
                  <a:ea typeface="Adobe Gothic Std B" pitchFamily="34" charset="-128"/>
                  <a:cs typeface="Arial" charset="0"/>
                </a:rPr>
              </a:br>
              <a:r>
                <a:rPr lang="en-US" kern="0" dirty="0">
                  <a:solidFill>
                    <a:srgbClr val="E6ECCA"/>
                  </a:solidFill>
                  <a:ea typeface="Adobe Gothic Std B" pitchFamily="34" charset="-128"/>
                  <a:cs typeface="Arial" charset="0"/>
                </a:rPr>
                <a:t>www.txkchurch.com</a:t>
              </a:r>
            </a:p>
          </p:txBody>
        </p:sp>
        <p:pic>
          <p:nvPicPr>
            <p:cNvPr id="19" name="Picture 18" descr="Calendar ‹ Franklin Drive church of Christ - Google Chrome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29" t="20968" r="57083" b="67496"/>
            <a:stretch/>
          </p:blipFill>
          <p:spPr>
            <a:xfrm>
              <a:off x="209549" y="4646475"/>
              <a:ext cx="1677220" cy="4246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" name="Rectangle 19"/>
            <p:cNvSpPr/>
            <p:nvPr/>
          </p:nvSpPr>
          <p:spPr>
            <a:xfrm>
              <a:off x="-1" y="0"/>
              <a:ext cx="9144001" cy="636608"/>
            </a:xfrm>
            <a:prstGeom prst="rect">
              <a:avLst/>
            </a:prstGeom>
            <a:solidFill>
              <a:srgbClr val="E6ECC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/>
              <a:endParaRPr lang="en-US" kern="0">
                <a:solidFill>
                  <a:prstClr val="white"/>
                </a:solidFill>
                <a:cs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0" y="0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2000" b="1" kern="0" dirty="0">
                  <a:solidFill>
                    <a:srgbClr val="B56039"/>
                  </a:solidFill>
                  <a:latin typeface="Georgia" panose="02040502050405020303" pitchFamily="18" charset="0"/>
                  <a:ea typeface="Adobe Gothic Std B" pitchFamily="34" charset="-128"/>
                  <a:cs typeface="Arial" charset="0"/>
                </a:rPr>
                <a:t>Gospel meeting – October 13-16, 2019</a:t>
              </a:r>
              <a:br>
                <a:rPr lang="en-US" sz="2000" b="1" kern="0" dirty="0">
                  <a:solidFill>
                    <a:srgbClr val="B56039"/>
                  </a:solidFill>
                  <a:latin typeface="Georgia" panose="02040502050405020303" pitchFamily="18" charset="0"/>
                  <a:ea typeface="Adobe Gothic Std B" pitchFamily="34" charset="-128"/>
                  <a:cs typeface="Arial" charset="0"/>
                </a:rPr>
              </a:br>
              <a:r>
                <a:rPr lang="en-US" sz="2000" b="1" kern="0" dirty="0">
                  <a:solidFill>
                    <a:srgbClr val="B56039"/>
                  </a:solidFill>
                  <a:latin typeface="Georgia" panose="02040502050405020303" pitchFamily="18" charset="0"/>
                  <a:ea typeface="Adobe Gothic Std B" pitchFamily="34" charset="-128"/>
                  <a:cs typeface="Arial" charset="0"/>
                </a:rPr>
                <a:t>with Mark Roberts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4188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9281" y="0"/>
            <a:ext cx="3762625" cy="4924262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en-US" sz="5200" dirty="0">
                <a:solidFill>
                  <a:srgbClr val="5B0B1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Help! </a:t>
            </a:r>
            <a:br>
              <a:rPr lang="en-US" sz="5200" dirty="0">
                <a:solidFill>
                  <a:srgbClr val="5B0B1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5200" dirty="0">
                <a:solidFill>
                  <a:srgbClr val="5B0B1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think God is grumpy!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6"/>
          <a:stretch/>
        </p:blipFill>
        <p:spPr>
          <a:xfrm>
            <a:off x="4571998" y="529003"/>
            <a:ext cx="4572001" cy="3473715"/>
          </a:xfrm>
          <a:prstGeom prst="rect">
            <a:avLst/>
          </a:prstGeom>
        </p:spPr>
      </p:pic>
      <p:sp>
        <p:nvSpPr>
          <p:cNvPr id="6" name="Google Shape;12;p2"/>
          <p:cNvSpPr/>
          <p:nvPr/>
        </p:nvSpPr>
        <p:spPr>
          <a:xfrm>
            <a:off x="4571998" y="0"/>
            <a:ext cx="268943" cy="51435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092" y="4592022"/>
            <a:ext cx="475776" cy="48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4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828" y="192260"/>
            <a:ext cx="5679959" cy="3981000"/>
          </a:xfrm>
        </p:spPr>
        <p:txBody>
          <a:bodyPr/>
          <a:lstStyle/>
          <a:p>
            <a:pPr algn="ctr">
              <a:lnSpc>
                <a:spcPts val="9200"/>
              </a:lnSpc>
            </a:pPr>
            <a:r>
              <a:rPr lang="en-US" sz="5600" b="1" i="1" dirty="0">
                <a:solidFill>
                  <a:srgbClr val="5B0B1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does the Bible say about joy and rejoicing?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6"/>
          <a:stretch/>
        </p:blipFill>
        <p:spPr>
          <a:xfrm>
            <a:off x="2" y="327444"/>
            <a:ext cx="2581644" cy="1961893"/>
          </a:xfrm>
          <a:prstGeom prst="rect">
            <a:avLst/>
          </a:prstGeom>
        </p:spPr>
      </p:pic>
      <p:sp>
        <p:nvSpPr>
          <p:cNvPr id="8" name="Google Shape;12;p2"/>
          <p:cNvSpPr/>
          <p:nvPr/>
        </p:nvSpPr>
        <p:spPr>
          <a:xfrm>
            <a:off x="2582213" y="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092" y="4592022"/>
            <a:ext cx="475776" cy="48667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76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;p2"/>
          <p:cNvSpPr/>
          <p:nvPr/>
        </p:nvSpPr>
        <p:spPr>
          <a:xfrm>
            <a:off x="2582213" y="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847737" y="959391"/>
            <a:ext cx="2895600" cy="2235995"/>
          </a:xfrm>
          <a:prstGeom prst="rect">
            <a:avLst/>
          </a:prstGeom>
          <a:solidFill>
            <a:srgbClr val="5B0B12"/>
          </a:solid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algn="ctr" defTabSz="914400"/>
            <a:br>
              <a:rPr lang="en-US" sz="32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is a God of joy and happiness</a:t>
            </a:r>
            <a:br>
              <a:rPr lang="en-US" sz="32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32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966012" y="959391"/>
            <a:ext cx="2895600" cy="2235994"/>
          </a:xfrm>
          <a:prstGeom prst="rect">
            <a:avLst/>
          </a:prstGeom>
          <a:solidFill>
            <a:srgbClr val="5B0B12"/>
          </a:solid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wants you to be happy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6"/>
          <a:stretch/>
        </p:blipFill>
        <p:spPr>
          <a:xfrm>
            <a:off x="2" y="327444"/>
            <a:ext cx="2581644" cy="1961893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092" y="4592022"/>
            <a:ext cx="475776" cy="48667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63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72236" y="537882"/>
            <a:ext cx="5172014" cy="3976968"/>
            <a:chOff x="1752600" y="1066800"/>
            <a:chExt cx="4844803" cy="49530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61" t="25532" r="38485" b="16029"/>
            <a:stretch/>
          </p:blipFill>
          <p:spPr bwMode="auto">
            <a:xfrm>
              <a:off x="1752600" y="1066800"/>
              <a:ext cx="4844803" cy="4953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286000" y="1219200"/>
              <a:ext cx="1524000" cy="152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828800" y="1181100"/>
              <a:ext cx="371475" cy="3810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196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977" y="299197"/>
            <a:ext cx="4064000" cy="4572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00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;p2"/>
          <p:cNvSpPr/>
          <p:nvPr/>
        </p:nvSpPr>
        <p:spPr>
          <a:xfrm>
            <a:off x="2582213" y="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847737" y="959391"/>
            <a:ext cx="2895600" cy="2235995"/>
          </a:xfrm>
          <a:prstGeom prst="rect">
            <a:avLst/>
          </a:prstGeom>
          <a:solidFill>
            <a:srgbClr val="5B0B12"/>
          </a:solid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algn="ctr" defTabSz="914400"/>
            <a:br>
              <a:rPr lang="en-US" sz="32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is a God of joy and happiness</a:t>
            </a:r>
            <a:br>
              <a:rPr lang="en-US" sz="32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32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966012" y="959391"/>
            <a:ext cx="2895600" cy="2235994"/>
          </a:xfrm>
          <a:prstGeom prst="rect">
            <a:avLst/>
          </a:prstGeom>
          <a:solidFill>
            <a:srgbClr val="5B0B12"/>
          </a:solid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wants you to be happy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47736" y="3454622"/>
            <a:ext cx="6013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5B0B12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is not grumpy and God’s people shouldn’t be either!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6"/>
          <a:stretch/>
        </p:blipFill>
        <p:spPr>
          <a:xfrm>
            <a:off x="2" y="327444"/>
            <a:ext cx="2581644" cy="1961893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092" y="4592022"/>
            <a:ext cx="475776" cy="48667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6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188" y="75604"/>
            <a:ext cx="403058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rgbClr val="5B0B1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 be a Haman.</a:t>
            </a:r>
          </a:p>
          <a:p>
            <a:pPr marL="457200" indent="-457200" algn="r"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rgbClr val="5B0B1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 be fake and artificial.</a:t>
            </a:r>
          </a:p>
          <a:p>
            <a:pPr marL="457200" indent="-457200" algn="r"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rgbClr val="5B0B1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 for joy.</a:t>
            </a:r>
          </a:p>
          <a:p>
            <a:pPr marL="457200" indent="-457200" algn="r"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rgbClr val="5B0B1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 what the Bible says.</a:t>
            </a:r>
          </a:p>
        </p:txBody>
      </p:sp>
      <p:sp>
        <p:nvSpPr>
          <p:cNvPr id="12" name="Google Shape;12;p2"/>
          <p:cNvSpPr/>
          <p:nvPr/>
        </p:nvSpPr>
        <p:spPr>
          <a:xfrm>
            <a:off x="4571998" y="0"/>
            <a:ext cx="268943" cy="51435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6"/>
          <a:stretch/>
        </p:blipFill>
        <p:spPr>
          <a:xfrm>
            <a:off x="4571998" y="529003"/>
            <a:ext cx="4572001" cy="347371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879" y="4592021"/>
            <a:ext cx="475776" cy="48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5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;p2"/>
          <p:cNvSpPr/>
          <p:nvPr/>
        </p:nvSpPr>
        <p:spPr>
          <a:xfrm>
            <a:off x="4571998" y="0"/>
            <a:ext cx="268943" cy="51435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6"/>
          <a:stretch/>
        </p:blipFill>
        <p:spPr>
          <a:xfrm>
            <a:off x="4571998" y="529003"/>
            <a:ext cx="4572001" cy="3473715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092" y="4592022"/>
            <a:ext cx="475776" cy="48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itle 4"/>
          <p:cNvSpPr>
            <a:spLocks noGrp="1"/>
          </p:cNvSpPr>
          <p:nvPr>
            <p:ph type="ctrTitle"/>
          </p:nvPr>
        </p:nvSpPr>
        <p:spPr>
          <a:xfrm>
            <a:off x="469281" y="0"/>
            <a:ext cx="3762625" cy="4924262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en-US" sz="5200" dirty="0">
                <a:solidFill>
                  <a:srgbClr val="5B0B1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Help! </a:t>
            </a:r>
            <a:br>
              <a:rPr lang="en-US" sz="5200" dirty="0">
                <a:solidFill>
                  <a:srgbClr val="5B0B1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5200" dirty="0">
                <a:solidFill>
                  <a:srgbClr val="5B0B1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think God is grumpy!</a:t>
            </a:r>
          </a:p>
        </p:txBody>
      </p:sp>
    </p:spTree>
    <p:extLst>
      <p:ext uri="{BB962C8B-B14F-4D97-AF65-F5344CB8AC3E}">
        <p14:creationId xmlns:p14="http://schemas.microsoft.com/office/powerpoint/2010/main" val="393469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lysses templat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</TotalTime>
  <Words>74</Words>
  <Application>Microsoft Office PowerPoint</Application>
  <PresentationFormat>On-screen Show (16:9)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Georgia</vt:lpstr>
      <vt:lpstr>Nunito Sans</vt:lpstr>
      <vt:lpstr>Tahoma</vt:lpstr>
      <vt:lpstr>Wingdings</vt:lpstr>
      <vt:lpstr>Office Theme</vt:lpstr>
      <vt:lpstr>Ulysses template</vt:lpstr>
      <vt:lpstr>1_Office Theme</vt:lpstr>
      <vt:lpstr>PowerPoint Presentation</vt:lpstr>
      <vt:lpstr>Help!  I think God is grumpy!</vt:lpstr>
      <vt:lpstr>What does the Bible say about joy and rejoicing?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Help!  I think God is grumpy!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Roberts</dc:creator>
  <cp:lastModifiedBy>Franklin Drive Church of Christ</cp:lastModifiedBy>
  <cp:revision>13</cp:revision>
  <cp:lastPrinted>2019-10-11T21:46:47Z</cp:lastPrinted>
  <dcterms:created xsi:type="dcterms:W3CDTF">2019-09-11T01:45:52Z</dcterms:created>
  <dcterms:modified xsi:type="dcterms:W3CDTF">2019-10-13T16:34:12Z</dcterms:modified>
</cp:coreProperties>
</file>