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D8E4C-CF5B-4CA3-A575-27EBE553DB06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67F57-B881-4E67-BD41-8E1BE1F3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666E6-D76C-4F31-AD34-9B71CDF2E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D8FC8-DAAA-4255-9F97-7980584AC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C71B0-8B93-4E85-BDCD-F968C233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F38E0-DA0B-4D62-A432-FBFE5E85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E5379-3F92-4AE0-82EA-529983030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1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C477-F420-46ED-AC5B-DFE76E24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F340B-904A-42E2-8DE5-91FEC02D4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4958F-8A01-45B8-B078-908D4E1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53C0F-9BF4-410C-8821-D83228E3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98A5A-1CEE-4548-803C-064232B6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44B39-86BA-421E-A3B5-3BC2F4171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F1339-CEAA-4A95-AD4A-885BF308E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2B939-24BF-422B-B2B1-E7B46F4A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B7145-EA2D-4AE7-BF3E-0C6D3861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5B261-FB67-466C-A8AE-CF71207D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9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6B367-BA88-43B7-B133-9EC331939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4671E-117C-4027-97D6-7BFBC32C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DB3FC-CD31-4529-B6B0-D4A31CD0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4B59B-E26E-498F-A253-0E93FC1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3BBF8-A9B1-4835-A114-B8EA8E35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15411-3E20-4EAB-9318-43F1D2BE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3858F-B0DE-4EA8-813D-B4FB2B7C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CFB37-1FB3-4A5C-9E6F-74289ED3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BEA09-BE1B-49B6-BA10-5B3EE4D4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D061-EED8-4B4C-9247-3537EE61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0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4F95-CE39-488F-BEC3-5B049F65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A952-8E80-4273-AAEF-2A42E9BA2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98D92-36A4-41F4-82EA-C4EC4D45F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9A291-3677-435B-899D-AE1E0816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14D7C-F0CF-470B-859E-B6169EE3B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58677-7907-4F0B-99AB-02A8EF28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0D9F-4525-475B-8B28-53CB346E4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C886E-A07C-4E80-A883-ACAA9AC48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191D6-2B42-4C69-BD0D-54AF6D723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B1762-E482-420A-A755-0B1F1C704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D79450-0013-4946-AF04-788FEADEC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8F39E-9796-4D6D-903E-74905254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47DE1-F4FE-48DF-9243-02EE7AC0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73C70-5783-4E37-87D8-D998EF42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3C89D-685C-4387-B3B3-9BAB9232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60E492-F172-4E92-BF3F-A124AD69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5679B-CE47-44D1-B5E7-9A019871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6ABD1-3ECA-492E-9383-EDB18AE7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9CBB4-E703-4EA4-AFEF-B748D2EB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0B73F7-3336-42DA-B662-DC2D90A5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3D0D0-C2C5-4745-9580-C1C7FA1A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5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075F-7245-43FE-AFD7-CF36AAC0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478D4-D28C-48A4-AC2F-1B64B25C5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2F699-9951-4767-83DA-AB3159114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B0068-C03A-421A-A3AD-F8E0E424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9343-9BD8-4B70-98EE-95CF4BC49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2061B-0751-45ED-B872-32D4F6A0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5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5B2A-57F2-4D7F-A1F8-E0F439A0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6A23D-7347-462D-AB6A-2F544EFA6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63EE5-CED8-42D6-88AC-DB2EFF4F9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EA3A9-8DB0-4CA7-84E0-2ACB1AFF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FB7E2-CEA6-4EC6-B23A-2CDFF1459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17AA2-3156-4FE9-906D-6AD59C46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8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8D401-1471-48F6-B0BF-6C5E8B07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F57E9-07C5-4BB4-80F3-45139592E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4B7C8-4C78-441A-9640-7B33FFB1F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89C0-FA4D-4A1F-B055-5379C8EB65D7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B2865-7A63-46AC-8C3F-DECA0A813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A7F46-99B1-4551-9650-D1C1D76C6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84A48-F586-4067-AC36-7F3557BFD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3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50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- 1.3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203200" y="6400801"/>
            <a:ext cx="1178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End of Verse 1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- 2.1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- 2.2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- 2.3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203200" y="6400801"/>
            <a:ext cx="1178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End of Verse 2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CFD81-3AB7-440A-969E-40AC25C25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James Rowe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8900802-D154-4AE0-96AC-1274266E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Born in England in 1865 and died in America in 1933.</a:t>
            </a:r>
          </a:p>
          <a:p>
            <a:pPr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“You Never Mentioned Him to Me” written in 1929.</a:t>
            </a:r>
          </a:p>
          <a:p>
            <a:pPr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Hymns for Worship #598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Content Placeholder 4">
            <a:extLst>
              <a:ext uri="{FF2B5EF4-FFF2-40B4-BE49-F238E27FC236}">
                <a16:creationId xmlns:a16="http://schemas.microsoft.com/office/drawing/2014/main" id="{456663E8-05FD-439F-A69C-916CE5CD7A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28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8866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- 3.1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- 3.2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- 3.3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C.3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203200" y="6400801"/>
            <a:ext cx="1178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End of Song</a:t>
            </a:r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2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2624-91B2-44FC-998F-D038A0E3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9683C-31EE-4C66-BF41-E9365A5CD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When in the better land before the bar we stand, How deeply grieved our souls will be; If any lost one there should cry in deep despair, “You never mentioned Him to me.”</a:t>
            </a:r>
          </a:p>
        </p:txBody>
      </p:sp>
    </p:spTree>
    <p:extLst>
      <p:ext uri="{BB962C8B-B14F-4D97-AF65-F5344CB8AC3E}">
        <p14:creationId xmlns:p14="http://schemas.microsoft.com/office/powerpoint/2010/main" val="2882284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2624-91B2-44FC-998F-D038A0E3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9683C-31EE-4C66-BF41-E9365A5CD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 let us spread the word </a:t>
            </a:r>
            <a:r>
              <a:rPr lang="en-US" sz="4800" dirty="0" err="1"/>
              <a:t>where'er</a:t>
            </a:r>
            <a:r>
              <a:rPr lang="en-US" sz="4800" dirty="0"/>
              <a:t> it may be heard, Help groping souls the light to see, That yonder none may say, “You showed me not the way. You never mentioned Him to me.”</a:t>
            </a:r>
          </a:p>
        </p:txBody>
      </p:sp>
    </p:spTree>
    <p:extLst>
      <p:ext uri="{BB962C8B-B14F-4D97-AF65-F5344CB8AC3E}">
        <p14:creationId xmlns:p14="http://schemas.microsoft.com/office/powerpoint/2010/main" val="2521630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2624-91B2-44FC-998F-D038A0E3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9683C-31EE-4C66-BF41-E9365A5CD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few sweet words may guide a lost one to His side, Or turn sad eyes on Calvary; So work as days go by, that yonder none may cry, “You never mentioned Him to me.”</a:t>
            </a:r>
          </a:p>
        </p:txBody>
      </p:sp>
    </p:spTree>
    <p:extLst>
      <p:ext uri="{BB962C8B-B14F-4D97-AF65-F5344CB8AC3E}">
        <p14:creationId xmlns:p14="http://schemas.microsoft.com/office/powerpoint/2010/main" val="1955133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2624-91B2-44FC-998F-D038A0E3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9683C-31EE-4C66-BF41-E9365A5CD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“You never mentioned Him to me, You helped me not the light to see; You met me day by day and knew I was astray, Yet never mentioned Him to me.”</a:t>
            </a:r>
          </a:p>
        </p:txBody>
      </p:sp>
    </p:spTree>
    <p:extLst>
      <p:ext uri="{BB962C8B-B14F-4D97-AF65-F5344CB8AC3E}">
        <p14:creationId xmlns:p14="http://schemas.microsoft.com/office/powerpoint/2010/main" val="487150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Title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203200" y="6400801"/>
            <a:ext cx="1178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 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- 1.1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598 - You Never Mentioned HimTo Me - 1.2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396</Words>
  <Application>Microsoft Office PowerPoint</Application>
  <PresentationFormat>Widescreen</PresentationFormat>
  <Paragraphs>38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Corbel</vt:lpstr>
      <vt:lpstr>Office Theme</vt:lpstr>
      <vt:lpstr>PowerPoint Presentation</vt:lpstr>
      <vt:lpstr>James Rowe</vt:lpstr>
      <vt:lpstr>Verse 1</vt:lpstr>
      <vt:lpstr>Verse 2</vt:lpstr>
      <vt:lpstr>Verse 3</vt:lpstr>
      <vt:lpstr>Chorus</vt:lpstr>
      <vt:lpstr>598 - You Never Mentioned HimTo Me - Title</vt:lpstr>
      <vt:lpstr>598 - You Never Mentioned HimTo Me - 1.1</vt:lpstr>
      <vt:lpstr>598 - You Never Mentioned HimTo Me - 1.2</vt:lpstr>
      <vt:lpstr>598 - You Never Mentioned HimTo Me - 1.3</vt:lpstr>
      <vt:lpstr>598 - You Never Mentioned HimTo Me - C.1</vt:lpstr>
      <vt:lpstr>598 - You Never Mentioned HimTo Me - C.2</vt:lpstr>
      <vt:lpstr>598 - You Never Mentioned HimTo Me - C.3</vt:lpstr>
      <vt:lpstr>598 - You Never Mentioned HimTo Me - 2.1</vt:lpstr>
      <vt:lpstr>598 - You Never Mentioned HimTo Me - 2.2</vt:lpstr>
      <vt:lpstr>598 - You Never Mentioned HimTo Me - 2.3</vt:lpstr>
      <vt:lpstr>598 - You Never Mentioned HimTo Me - C.1</vt:lpstr>
      <vt:lpstr>598 - You Never Mentioned HimTo Me - C.2</vt:lpstr>
      <vt:lpstr>598 - You Never Mentioned HimTo Me - C.3</vt:lpstr>
      <vt:lpstr>598 - You Never Mentioned HimTo Me - 3.1</vt:lpstr>
      <vt:lpstr>598 - You Never Mentioned HimTo Me - 3.2</vt:lpstr>
      <vt:lpstr>598 - You Never Mentioned HimTo Me - 3.3</vt:lpstr>
      <vt:lpstr>598 - You Never Mentioned HimTo Me - C.1</vt:lpstr>
      <vt:lpstr>598 - You Never Mentioned HimTo Me - C.2</vt:lpstr>
      <vt:lpstr>598 - You Never Mentioned HimTo Me - C.3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3</cp:revision>
  <dcterms:created xsi:type="dcterms:W3CDTF">2019-08-04T22:16:08Z</dcterms:created>
  <dcterms:modified xsi:type="dcterms:W3CDTF">2019-08-04T22:29:01Z</dcterms:modified>
</cp:coreProperties>
</file>