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3CCD3-462F-4131-B99C-A49A0B67A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940FD-67C2-44E3-84A3-0D78A44D4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453F0-2BA5-4A88-A3CC-B5E4FC76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9F37-A7E7-4409-ACF8-890E94420F2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7CD73-6BA1-4B28-926A-ACC2815D2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3884D-C75D-4D80-9478-840C5F4E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61C1-7BAB-434C-A8F1-D2FD72BFC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9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8D8A-3F52-42CD-A221-19B2B045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09CFB-0C8A-4B70-8108-40AFE741F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457A7-9125-471A-96B0-3CD25FF89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9F37-A7E7-4409-ACF8-890E94420F2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F304-264B-4C20-834B-37E79C8CC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5E662-CB37-4559-AE4C-FF02C0FA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61C1-7BAB-434C-A8F1-D2FD72BFC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F4082D-22B4-46C1-ACCD-80AB7C5FC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0EFB9-8791-4097-8DF1-3B79F322C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E73D7-353D-4F5A-9439-FDB7BBC1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9F37-A7E7-4409-ACF8-890E94420F2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53076-A855-4C04-9630-433A548B7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E3B03-97D1-4610-AA70-E73891D58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61C1-7BAB-434C-A8F1-D2FD72BFC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D5B2C-1865-4989-B1C3-D63B3216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66F6F-27E7-4911-9200-3C114A246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B17E0-B757-4F79-A1FF-F7B0D1D3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9F37-A7E7-4409-ACF8-890E94420F2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00FD0-AF31-4172-ADAB-7EF818983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51893-7936-4E28-B960-366C50C0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61C1-7BAB-434C-A8F1-D2FD72BFC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8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2637-28D6-4416-8D05-4E7D2AFB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2BB22-0C1B-4153-BA48-B4A43FF00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08D54-8D0F-49E6-A72C-EAB090935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9F37-A7E7-4409-ACF8-890E94420F2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693E7-9776-4171-ABC7-FB34A4269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1E757-A2B4-40A6-972A-267D4E12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61C1-7BAB-434C-A8F1-D2FD72BFC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7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241E-D2D4-478A-B7A9-2D0084E2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E15D6-D47C-4621-8095-0E4F52951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A2EF2-DC3E-4989-BE61-CF4547775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BA251-CF76-40BA-81F6-212EB3541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9F37-A7E7-4409-ACF8-890E94420F2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81D31-9FD3-4B87-B382-ADE877AA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67E11-25A0-47A5-9C97-0CD9E1E7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61C1-7BAB-434C-A8F1-D2FD72BFC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2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EA1FA-21C3-4407-9376-ECEFE6483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23449-54FD-419B-A896-B966E4010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A2A74-1336-4F02-A3F1-F54ABE446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915FAF-70C3-44C4-9492-74F44549A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7BE0E1-B155-4BD0-8438-9598F97E9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DF155B-AB4F-47E9-B476-73C596D73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9F37-A7E7-4409-ACF8-890E94420F2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350E92-B5FB-414C-9138-DC7A0D4E5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BCF5B-2E2C-4AC3-BA14-C161251C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61C1-7BAB-434C-A8F1-D2FD72BFC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8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286E5-E394-4C81-AE54-121036B1D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C9428-B6A4-4471-B44A-F44946DB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9F37-A7E7-4409-ACF8-890E94420F2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4203D-1309-4562-85C5-9A8F99F6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91E4CC-6AA4-46BE-9A2F-D867D1A5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61C1-7BAB-434C-A8F1-D2FD72BFC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3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AB89BA-ECA3-46EC-8355-C7803DF6D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9F37-A7E7-4409-ACF8-890E94420F2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6ABFB9-96CB-4F6B-A5CA-347187F14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DBC05-28BC-4BC7-B039-130D5509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61C1-7BAB-434C-A8F1-D2FD72BFC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2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260CA-4BED-4FA5-9D14-0CDEA4D0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00AA3-50A7-41AD-A649-E4921710A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B2CC9-9471-48EE-927A-0A508643A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5E286-2929-4082-8CB4-9B99D8C4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9F37-A7E7-4409-ACF8-890E94420F2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C4EAC-B352-49C6-B8EB-D1EE76F66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13429-E7B1-4146-836C-5929B0FB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61C1-7BAB-434C-A8F1-D2FD72BFC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4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8893-4EAE-4A7F-B335-D82D5148C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0E4B2F-356F-45A5-B115-6822802DA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B11DA-CEDA-4ED7-A02C-945B1E506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2A310-174F-473D-8A5F-B41CE02E6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9F37-A7E7-4409-ACF8-890E94420F2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AA80A-A24E-413D-805D-92EEA9E0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EE5DD-8F40-43D6-97BF-8392157BF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61C1-7BAB-434C-A8F1-D2FD72BFC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3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978ED-C480-4BF1-8E0E-9F77DA6A9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03B6A-89C9-4E8F-B5BE-B890DFACC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BD782-0DDA-4D87-9B00-92154709D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99F37-A7E7-4409-ACF8-890E94420F21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2694B-7734-438F-8EC1-7D55605E0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C03F8-0844-4F15-8A74-8619A32F5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61C1-7BAB-434C-A8F1-D2FD72BFC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0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65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044E-BFA4-49D8-80BB-F0BAC699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Luke 9.51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3C192-7764-4176-8B45-10BCAAF46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When the days drew near for him to be taken up, he set his face to go to Jerusalem.</a:t>
            </a:r>
          </a:p>
        </p:txBody>
      </p:sp>
    </p:spTree>
    <p:extLst>
      <p:ext uri="{BB962C8B-B14F-4D97-AF65-F5344CB8AC3E}">
        <p14:creationId xmlns:p14="http://schemas.microsoft.com/office/powerpoint/2010/main" val="206482328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591CE-AD6A-4B58-92EE-9EE6EE4DC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/>
              <a:t>What Does Jesus’ Journey to Jerusalem Teach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C6AF0-9791-418C-806E-AAE93F77D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faced Jerusalem with conviction</a:t>
            </a:r>
            <a:r>
              <a:rPr lang="en-US" sz="2400" dirty="0"/>
              <a:t>,</a:t>
            </a:r>
            <a:r>
              <a:rPr lang="en-US" sz="2000" dirty="0"/>
              <a:t> Luke 12.50; 13.22; Acts 20.22-27</a:t>
            </a:r>
            <a:endParaRPr lang="en-US" dirty="0"/>
          </a:p>
          <a:p>
            <a:endParaRPr lang="en-US" dirty="0"/>
          </a:p>
          <a:p>
            <a:r>
              <a:rPr lang="en-US" sz="3200" dirty="0"/>
              <a:t>He faced Jerusalem with compliance,</a:t>
            </a:r>
            <a:r>
              <a:rPr lang="en-US" dirty="0"/>
              <a:t> </a:t>
            </a:r>
            <a:r>
              <a:rPr lang="en-US" sz="2000" dirty="0"/>
              <a:t>Luke 18.31-33; John 4.34; 6.38</a:t>
            </a:r>
          </a:p>
          <a:p>
            <a:endParaRPr lang="en-US" dirty="0"/>
          </a:p>
          <a:p>
            <a:r>
              <a:rPr lang="en-US" sz="3200" dirty="0"/>
              <a:t>He faced Jerusalem with courage,</a:t>
            </a:r>
            <a:r>
              <a:rPr lang="en-US" dirty="0"/>
              <a:t> </a:t>
            </a:r>
            <a:r>
              <a:rPr lang="en-US" sz="2000" dirty="0"/>
              <a:t>Luke 13.22, 31-33; Rev. 2.10</a:t>
            </a:r>
          </a:p>
          <a:p>
            <a:endParaRPr lang="en-US" dirty="0"/>
          </a:p>
          <a:p>
            <a:r>
              <a:rPr lang="en-US" sz="3200" dirty="0"/>
              <a:t>He faced Jerusalem with compassion,</a:t>
            </a:r>
            <a:r>
              <a:rPr lang="en-US" dirty="0"/>
              <a:t> </a:t>
            </a:r>
            <a:r>
              <a:rPr lang="en-US" sz="2000" dirty="0"/>
              <a:t>Luke 13.34-35; 17.11-19; Acts 10.38; Phil. 2.3-8; John 17</a:t>
            </a:r>
          </a:p>
          <a:p>
            <a:endParaRPr lang="en-US" dirty="0"/>
          </a:p>
          <a:p>
            <a:r>
              <a:rPr lang="en-US" sz="3200" dirty="0"/>
              <a:t>He faced Jerusalem with comfort,</a:t>
            </a:r>
            <a:r>
              <a:rPr lang="en-US" dirty="0"/>
              <a:t> </a:t>
            </a:r>
            <a:r>
              <a:rPr lang="en-US" sz="2000" dirty="0"/>
              <a:t>Heb. 2.9-10; 12.1-2; 1 Peter 2.23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39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Office Theme</vt:lpstr>
      <vt:lpstr>PowerPoint Presentation</vt:lpstr>
      <vt:lpstr>Luke 9.51</vt:lpstr>
      <vt:lpstr>What Does Jesus’ Journey to Jerusalem Teach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1</cp:revision>
  <dcterms:created xsi:type="dcterms:W3CDTF">2019-08-18T22:16:49Z</dcterms:created>
  <dcterms:modified xsi:type="dcterms:W3CDTF">2019-08-18T22:24:28Z</dcterms:modified>
</cp:coreProperties>
</file>