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BDF2-E2C5-42A9-B6E4-32256EE3D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1D3A-3D5C-47B4-BE31-CAD8F8985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D7C07-703B-4B23-8FF2-2EA1EA0F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A8873-97AA-4EB5-B3DF-48C64222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E0AD3-E0F9-421A-91A9-E8FA8B62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80B4-08C3-413C-9B73-D896A164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9ABDC-237F-4BEA-9BDD-E947F18A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20CE-F21D-4E21-852E-4FFDC8B0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3725-5530-499E-B9AF-0613C70E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B5E8-9D2A-4696-A56B-527521C8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9ED39-BD64-489D-A8A6-D6FFF0975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F0466-1714-4124-88F4-45CF398C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5430-D03E-444E-880F-D9A927AE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21C1-4C1E-450E-B9B3-326AB0C3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A63D-8BFE-406C-A427-F2B7F944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ED98-82B9-43E9-A9D6-57A0AB3A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63CAB-D352-460B-B9EA-09C3298B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6630-382B-4138-AA09-D8E9D2E3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38EA5-26EA-4E06-BC90-831DBCA9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831ED-36E1-4C09-91C3-029E6847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46EA-AED6-40A9-BECF-8CAB9840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11CD-2CD6-475B-892F-9921A329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38A4C-0ABF-429C-A04E-AE8A14EF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C8B3-BEE9-46E2-9C1B-99FD1FC9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9E89-11E4-4EDA-9342-3EC0C848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DF4F-8C75-480B-88D7-0D2D594D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37C0-C0F7-486B-AF47-D69435E97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CCA5E-4E58-4958-BF67-F4478F86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86FE6-2978-4A5B-BC48-1B6AF564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994E8-A0DB-4956-86AE-51E2E037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E696B-08D1-410D-B105-C077CDEA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1737-AA79-4819-9757-F57FBCF4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A956E-1FF3-42AB-BD24-CCC8B4369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0E81A-ACFD-4518-8927-9F1D8C49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2934D-8337-48C4-858C-2A673AC5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51DF-4F1D-434E-9850-90FC7F7CA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4FEE9-2044-482C-9413-4FD8C804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9DB96-6C46-470A-B228-777307CA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81046-2548-4A8F-BA39-D78BD333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7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E059-A8C5-4EE2-BDFA-B352E12C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2B1F0-88BB-4FAC-BB3B-EEC9752D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32DDA-EC96-4C4A-907B-EE1E813F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AB269-B371-414A-B985-F5D76B9F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6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180C6-B9B8-4F29-9EFE-8D7624BA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C57C-F5ED-4FB6-A120-FCA56EFA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4F424-7919-42FD-8F29-789D0B3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832E-9979-4680-B14E-829D36AF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09BC-C6F9-4838-9842-B33084D7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FE49A-C2E2-4CD1-A475-A27ECA24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EC0E1-B5A5-4720-BAA0-06410145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9FA5F-6DD5-4356-942A-1D16C967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68529-630E-4392-82D7-585EBE84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5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DDCA-45E0-447A-8D30-6E18ECB2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7A603D-8EE4-4F35-8C5F-B5A216B94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35AB4-FFDA-4299-B0C9-E344466BC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15E35-0BD3-4C56-959D-B1899287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047D2-7EF3-4CA3-854B-45D132BF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A4FFF-91D7-4557-8535-BC90E35F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07CC8-6AE7-43D3-991F-CD3DA466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2329-D7A8-4AB1-9E65-3343629F2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386AA-9271-441B-B515-59399A1DF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F890-49EC-47CC-A6C9-857D1B593BAE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C1A4-26D3-4421-8238-29ECF7E33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D742D-EEB0-4904-A57A-69DB7948E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34DF-F8D2-4A32-BBB8-60F2F4A8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3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1F92-F02B-435A-83FB-2E26C77A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They Had Been with Jesus – Acts 4.13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D68F-C9B8-4819-AF9B-37BD08C6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They were trained by Jesus: to pray, to do good, to obey, and to teach.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They were driven by the resurrection.</a:t>
            </a:r>
          </a:p>
        </p:txBody>
      </p:sp>
    </p:spTree>
    <p:extLst>
      <p:ext uri="{BB962C8B-B14F-4D97-AF65-F5344CB8AC3E}">
        <p14:creationId xmlns:p14="http://schemas.microsoft.com/office/powerpoint/2010/main" val="855850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D68F-C9B8-4819-AF9B-37BD08C6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Do people know that we have been “with Jesus”?</a:t>
            </a:r>
          </a:p>
        </p:txBody>
      </p:sp>
    </p:spTree>
    <p:extLst>
      <p:ext uri="{BB962C8B-B14F-4D97-AF65-F5344CB8AC3E}">
        <p14:creationId xmlns:p14="http://schemas.microsoft.com/office/powerpoint/2010/main" val="280652999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Office Theme</vt:lpstr>
      <vt:lpstr>PowerPoint Presentation</vt:lpstr>
      <vt:lpstr>They Had Been with Jesus – Acts 4.13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1</cp:revision>
  <dcterms:created xsi:type="dcterms:W3CDTF">2019-06-30T22:30:51Z</dcterms:created>
  <dcterms:modified xsi:type="dcterms:W3CDTF">2019-06-30T22:38:10Z</dcterms:modified>
</cp:coreProperties>
</file>