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49" d="100"/>
          <a:sy n="49" d="100"/>
        </p:scale>
        <p:origin x="6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84AF-4987-4CF8-BE9E-B77F47693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7675E-23E8-463D-A23B-2F446383A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7A627-8626-4817-B9B9-110B26BF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985B7-D70D-423D-9462-62C25E58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6670B-B066-473B-80AE-958099789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74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A664F-20F2-4E4A-AC79-75C41A01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C38-0062-481F-9CAF-48DAF99604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539F-D859-48EC-B534-EF208648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4AD91-5D5B-4B1F-943B-B51EFF8F4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97724-92EB-4533-8711-7F37C6529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7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F6684-6C05-43D7-998F-5B411EF124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83BFC5-6986-448F-BF7B-44429AD86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4C03F-F03B-4190-AF4E-818C92EEE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46BE9-3A43-4AEA-B2E9-2A5F6396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6E450-7B0E-4F32-B349-6E6C71484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660FE-F8DB-4FD1-83DA-BEB66F37E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7368E-7DC2-4FC4-804A-C3D897FE5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6727B-9286-4792-932A-B0B32712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53C7E-1044-4974-A34E-1EF563C1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27F0B-1DE6-4698-AD66-6AA65F74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5E30-4CD8-47B2-9D29-7DA05475D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95129-8B0C-49D4-A841-0DA095CFF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DFB3A-82D6-4598-ABB8-CD806AD34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E4C99-7595-4AEC-A22C-51C99F694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7397A-AF8B-4CD5-BD88-4FB2587D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9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700C-D1C8-4D97-A90B-517989F0D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4F59C-5D6F-4602-A5A5-6D40682166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D0B20-5CD1-4454-8348-9C64F1815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2151C-7FD4-4C13-B033-F2990BD3F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EB1F0-09B0-4070-A177-E9222E043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3393B-DE32-419E-9DF5-101371ED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1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79878-9B2D-4FF4-AD98-E1FC694F1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86621-CC12-47D6-BEB2-96414038B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DF994-5E95-44C6-81E0-5C3F1EF162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13A04E-91C5-4473-982B-6F98482157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2C6EF8-C9FE-486D-8559-32917C3A5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CD66A3-0886-4813-BB25-0A8A3B04E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C8C4E-A74B-4E99-93C7-66C14569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35BE26-09F8-40DF-878A-783A27DB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2D4F1-5DA0-414A-9310-DE71ECAB3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028310-0BD7-4C08-8A7D-B6686357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51D8F2-8452-4E16-89E2-1949821E8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2851DC-5998-4FAE-8585-4DF8E75A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0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A52CB0-F774-4AA4-9EE7-B18C8720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B438E-CE46-4BA0-BADD-B42936D1E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B2ECC-17DE-484E-9777-D81210FA1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67F9-9C3F-442E-B6A0-36AD4E9BCC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F27A4-E25E-4E6A-8EB5-2A12D1618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CF4D4-A08A-4617-81E3-54FB578A2F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26CED-ACE1-4A3D-80E5-3FCAC277C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01478D-DE02-4D59-97B8-D09DA696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B4BA7-3065-440C-A7B3-60F13A6AB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9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110D5-C071-4B54-A11A-7BB782B7B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9105FB-DB4C-4761-B388-3287F5AED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A02CB-8456-4FCA-9BD8-290166E33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A3976-071A-48B4-BFAE-BAF62A03C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B87E4-C4B0-45F4-96F5-EAC2DA500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84EF0-100F-4C82-A8E8-54693FDCF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96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3794FC-5EFD-47DC-91B6-E67C405B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58805-BD57-4186-BAEE-7392E33B4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E1C4-4E53-4573-884F-F27977DA4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01353-C8BA-4B4D-95D6-96E7FEA293C4}" type="datetimeFigureOut">
              <a:rPr lang="en-US" smtClean="0"/>
              <a:t>6/15/2019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12FC2-090E-4AE0-A6CC-B8645EFE4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5D19E-9465-4DE7-B065-1259C8CECB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A5BD-5BC7-4847-B271-C2851BDCB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5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en wilhelmina mountain">
            <a:extLst>
              <a:ext uri="{FF2B5EF4-FFF2-40B4-BE49-F238E27FC236}">
                <a16:creationId xmlns:a16="http://schemas.microsoft.com/office/drawing/2014/main" id="{7C7F0CBF-7239-4695-9E21-4ACA8AA090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50"/>
            <a:ext cx="12192000" cy="6864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46F7C9-D060-4DD1-94E3-75FD7F85F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949121" y="103300"/>
            <a:ext cx="9144000" cy="90937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ootlight MT Light" panose="0204060206030A020304" pitchFamily="18" charset="0"/>
              </a:rPr>
              <a:t>What I learned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89CE37-FEF1-4C61-97A8-DD80D2C0CB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07FD8D-299E-4BD0-A567-AFFA9F24957B}"/>
              </a:ext>
            </a:extLst>
          </p:cNvPr>
          <p:cNvSpPr txBox="1"/>
          <p:nvPr/>
        </p:nvSpPr>
        <p:spPr>
          <a:xfrm>
            <a:off x="2058823" y="3690640"/>
            <a:ext cx="9706503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>
                <a:solidFill>
                  <a:schemeClr val="bg1"/>
                </a:solidFill>
                <a:latin typeface="Forte" panose="03060902040502070203" pitchFamily="66" charset="0"/>
              </a:rPr>
              <a:t>on a Mountain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A0A2B-D513-49C5-8C96-DC93BF475D4C}"/>
              </a:ext>
            </a:extLst>
          </p:cNvPr>
          <p:cNvSpPr txBox="1"/>
          <p:nvPr/>
        </p:nvSpPr>
        <p:spPr>
          <a:xfrm>
            <a:off x="4741682" y="6220614"/>
            <a:ext cx="223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Luke 15:11-32</a:t>
            </a:r>
          </a:p>
        </p:txBody>
      </p:sp>
    </p:spTree>
    <p:extLst>
      <p:ext uri="{BB962C8B-B14F-4D97-AF65-F5344CB8AC3E}">
        <p14:creationId xmlns:p14="http://schemas.microsoft.com/office/powerpoint/2010/main" val="318746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queen wilhelmina mountain">
            <a:extLst>
              <a:ext uri="{FF2B5EF4-FFF2-40B4-BE49-F238E27FC236}">
                <a16:creationId xmlns:a16="http://schemas.microsoft.com/office/drawing/2014/main" id="{F85FC2DF-4758-43E3-93BE-FCC902B069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188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51E92B-0DC9-492D-8F0D-E2F4A2AD5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2632" y="-195472"/>
            <a:ext cx="10515600" cy="1325563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0"/>
              </a:rPr>
              <a:t>What I learned on a mountain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74E9-1788-464E-94DA-9359D6568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4990"/>
            <a:ext cx="10515600" cy="4351338"/>
          </a:xfrm>
        </p:spPr>
        <p:txBody>
          <a:bodyPr/>
          <a:lstStyle/>
          <a:p>
            <a:r>
              <a:rPr lang="en-US" sz="3600" dirty="0"/>
              <a:t>Be still and listen</a:t>
            </a:r>
          </a:p>
          <a:p>
            <a:pPr lvl="1"/>
            <a:r>
              <a:rPr lang="en-US" dirty="0"/>
              <a:t>Job 6:24       Psalm 46:1-7       Exodus 14:14       Proverbs 3:1-6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600" dirty="0"/>
              <a:t>Your Heavenly Father is always waiting</a:t>
            </a:r>
          </a:p>
          <a:p>
            <a:pPr lvl="1"/>
            <a:r>
              <a:rPr lang="en-US" dirty="0"/>
              <a:t>Romans 8:31-39       Colossians 1:19-23       Matthew 10:29-31       Psalm 94:14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600" dirty="0"/>
              <a:t>Don’t miss the big picture</a:t>
            </a:r>
          </a:p>
          <a:p>
            <a:pPr lvl="1"/>
            <a:r>
              <a:rPr lang="en-US" dirty="0"/>
              <a:t>James 1:22-27       1 John 2:1-6       2 Thessalonians 2:14-15       Isaiah 30:18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5D62F6-9826-4993-AD3B-B00513C68A2B}"/>
              </a:ext>
            </a:extLst>
          </p:cNvPr>
          <p:cNvSpPr txBox="1"/>
          <p:nvPr/>
        </p:nvSpPr>
        <p:spPr>
          <a:xfrm>
            <a:off x="5174264" y="1330039"/>
            <a:ext cx="2239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Luke 15:11-32</a:t>
            </a:r>
          </a:p>
        </p:txBody>
      </p:sp>
    </p:spTree>
    <p:extLst>
      <p:ext uri="{BB962C8B-B14F-4D97-AF65-F5344CB8AC3E}">
        <p14:creationId xmlns:p14="http://schemas.microsoft.com/office/powerpoint/2010/main" val="236999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57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Berlin Sans FB</vt:lpstr>
      <vt:lpstr>Calibri</vt:lpstr>
      <vt:lpstr>Calibri Light</vt:lpstr>
      <vt:lpstr>Footlight MT Light</vt:lpstr>
      <vt:lpstr>Forte</vt:lpstr>
      <vt:lpstr>Office Theme</vt:lpstr>
      <vt:lpstr>What I learned</vt:lpstr>
      <vt:lpstr>What I learned on a mountain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learned</dc:title>
  <dc:creator>Clay Z. Morris</dc:creator>
  <cp:lastModifiedBy>Daniel Allgor</cp:lastModifiedBy>
  <cp:revision>8</cp:revision>
  <dcterms:created xsi:type="dcterms:W3CDTF">2019-06-15T17:18:37Z</dcterms:created>
  <dcterms:modified xsi:type="dcterms:W3CDTF">2019-06-16T02:51:31Z</dcterms:modified>
</cp:coreProperties>
</file>