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8" r:id="rId3"/>
    <p:sldId id="259" r:id="rId4"/>
    <p:sldId id="260" r:id="rId5"/>
    <p:sldId id="261" r:id="rId6"/>
  </p:sldIdLst>
  <p:sldSz cx="13817600" cy="7772400"/>
  <p:notesSz cx="6858000" cy="9239250"/>
  <p:defaultTextStyle>
    <a:defPPr>
      <a:defRPr lang="en-US"/>
    </a:defPPr>
    <a:lvl1pPr marL="0" algn="l" defTabSz="10187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362" algn="l" defTabSz="10187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724" algn="l" defTabSz="10187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087" algn="l" defTabSz="10187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449" algn="l" defTabSz="10187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6810" algn="l" defTabSz="10187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171" algn="l" defTabSz="10187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534" algn="l" defTabSz="10187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4896" algn="l" defTabSz="10187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462" autoAdjust="0"/>
  </p:normalViewPr>
  <p:slideViewPr>
    <p:cSldViewPr snapToGrid="0">
      <p:cViewPr varScale="1">
        <p:scale>
          <a:sx n="57" d="100"/>
          <a:sy n="57" d="100"/>
        </p:scale>
        <p:origin x="656" y="36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92" cy="463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42" y="0"/>
            <a:ext cx="2971592" cy="463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E3356-5995-4FFB-BC2D-8F5889F34A01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5" y="4446528"/>
            <a:ext cx="5485773" cy="36382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541"/>
            <a:ext cx="2971592" cy="463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42" y="8775541"/>
            <a:ext cx="2971592" cy="463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086B3-C893-4BE0-946D-401ACDD0B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6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086B3-C893-4BE0-946D-401ACDD0B4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2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086B3-C893-4BE0-946D-401ACDD0B4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8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086B3-C893-4BE0-946D-401ACDD0B4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6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086B3-C893-4BE0-946D-401ACDD0B4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06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54113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086B3-C893-4BE0-946D-401ACDD0B4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6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57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1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1" indent="-171454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8" indent="-171454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5" indent="-171454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2" indent="-171454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89" indent="-171454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97" indent="-171454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04" indent="-171454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11" indent="-171454" algn="l" defTabSz="6858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7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4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1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9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6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3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50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57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1E801-C7FB-4A7C-A935-6EC2178DF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35" y="2699844"/>
            <a:ext cx="6198967" cy="4779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A4D11-635E-48DD-AE11-5795F77C2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8" y="301967"/>
            <a:ext cx="6198967" cy="4733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A1D648-FD05-471D-9D6F-D215772320F0}"/>
              </a:ext>
            </a:extLst>
          </p:cNvPr>
          <p:cNvSpPr txBox="1"/>
          <p:nvPr/>
        </p:nvSpPr>
        <p:spPr>
          <a:xfrm>
            <a:off x="375598" y="5513258"/>
            <a:ext cx="6309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“Lord, Increase Our Faith.”</a:t>
            </a:r>
          </a:p>
        </p:txBody>
      </p:sp>
    </p:spTree>
    <p:extLst>
      <p:ext uri="{BB962C8B-B14F-4D97-AF65-F5344CB8AC3E}">
        <p14:creationId xmlns:p14="http://schemas.microsoft.com/office/powerpoint/2010/main" val="162522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7694D3-8FF5-4741-8059-750AB971662E}"/>
              </a:ext>
            </a:extLst>
          </p:cNvPr>
          <p:cNvSpPr txBox="1"/>
          <p:nvPr/>
        </p:nvSpPr>
        <p:spPr>
          <a:xfrm>
            <a:off x="356984" y="0"/>
            <a:ext cx="13264738" cy="7191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Increase Our Faith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Why?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1. It is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PLEASING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to God.  Heb 11:1-3, 6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2.  We are justified by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FAITH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and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WORKS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Rom. 3:28; Gal. 2:16; James 2:24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3.  Faith leads to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PERFECTION: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Heb. 6:1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4.  Faith produces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WORKS: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James 2:18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5.  Jesus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KNOWS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our faith: Rev. 2:19</a:t>
            </a:r>
          </a:p>
        </p:txBody>
      </p:sp>
    </p:spTree>
    <p:extLst>
      <p:ext uri="{BB962C8B-B14F-4D97-AF65-F5344CB8AC3E}">
        <p14:creationId xmlns:p14="http://schemas.microsoft.com/office/powerpoint/2010/main" val="26862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7694D3-8FF5-4741-8059-750AB971662E}"/>
              </a:ext>
            </a:extLst>
          </p:cNvPr>
          <p:cNvSpPr txBox="1"/>
          <p:nvPr/>
        </p:nvSpPr>
        <p:spPr>
          <a:xfrm>
            <a:off x="512956" y="457200"/>
            <a:ext cx="11474605" cy="608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Realistically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1.  We want to, we need to, we intend to – but we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PROBABLY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WON’T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2.  We say,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“AMEN”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“GOOD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LESSON”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3.  It is not easy to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BREAK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our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CURRENT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habits.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4.  It is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HARD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to make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NEW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habits.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5.  It is much easier to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PLAN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than to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DO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43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7694D3-8FF5-4741-8059-750AB971662E}"/>
              </a:ext>
            </a:extLst>
          </p:cNvPr>
          <p:cNvSpPr txBox="1"/>
          <p:nvPr/>
        </p:nvSpPr>
        <p:spPr>
          <a:xfrm>
            <a:off x="367990" y="245747"/>
            <a:ext cx="12935415" cy="395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Anyway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– here are a few things that will help us increase our faith: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1.  Your Bible is your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FRIEND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2.  God really does want us to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3. 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TALK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about your faith.</a:t>
            </a:r>
          </a:p>
        </p:txBody>
      </p:sp>
    </p:spTree>
    <p:extLst>
      <p:ext uri="{BB962C8B-B14F-4D97-AF65-F5344CB8AC3E}">
        <p14:creationId xmlns:p14="http://schemas.microsoft.com/office/powerpoint/2010/main" val="13683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7694D3-8FF5-4741-8059-750AB971662E}"/>
              </a:ext>
            </a:extLst>
          </p:cNvPr>
          <p:cNvSpPr txBox="1"/>
          <p:nvPr/>
        </p:nvSpPr>
        <p:spPr>
          <a:xfrm>
            <a:off x="289933" y="245748"/>
            <a:ext cx="11492944" cy="632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Increase Our Faith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Faith that isn’t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USED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will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WITHER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DIE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Faith that is used will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GROW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 It’s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OUR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choice.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	We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WANT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to.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	We know we 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NEED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to.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Decide now, while you agree, to DO.</a:t>
            </a:r>
          </a:p>
        </p:txBody>
      </p:sp>
    </p:spTree>
    <p:extLst>
      <p:ext uri="{BB962C8B-B14F-4D97-AF65-F5344CB8AC3E}">
        <p14:creationId xmlns:p14="http://schemas.microsoft.com/office/powerpoint/2010/main" val="286599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458C784-9592-402B-B785-5A7C7DF042F9}" vid="{7F27DAA0-7332-43E8-B30E-B6F5493701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221</TotalTime>
  <Words>177</Words>
  <Application>Microsoft Office PowerPoint</Application>
  <PresentationFormat>Custom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Bill</cp:lastModifiedBy>
  <cp:revision>70</cp:revision>
  <cp:lastPrinted>2019-06-13T20:12:55Z</cp:lastPrinted>
  <dcterms:created xsi:type="dcterms:W3CDTF">2018-11-07T17:06:18Z</dcterms:created>
  <dcterms:modified xsi:type="dcterms:W3CDTF">2019-06-13T20:41:21Z</dcterms:modified>
</cp:coreProperties>
</file>