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92"/>
  </p:normalViewPr>
  <p:slideViewPr>
    <p:cSldViewPr snapToGrid="0" snapToObjects="1" showGuides="1">
      <p:cViewPr>
        <p:scale>
          <a:sx n="104" d="100"/>
          <a:sy n="104" d="100"/>
        </p:scale>
        <p:origin x="992" y="3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32285-9A80-5C40-8D79-BEF92F78D72F}" type="datetimeFigureOut">
              <a:rPr lang="en-US" smtClean="0"/>
              <a:t>5/25/19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9B507-DB01-FD4C-ACFC-073E9F072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8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8FB6-4A64-5A48-9AAB-A1B2EFA50284}" type="datetimeFigureOut">
              <a:rPr lang="en-US" smtClean="0"/>
              <a:t>5/25/19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8574-A620-0040-B360-B1BEC8DF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6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8FB6-4A64-5A48-9AAB-A1B2EFA50284}" type="datetimeFigureOut">
              <a:rPr lang="en-US" smtClean="0"/>
              <a:t>5/25/19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8574-A620-0040-B360-B1BEC8DF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0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8FB6-4A64-5A48-9AAB-A1B2EFA50284}" type="datetimeFigureOut">
              <a:rPr lang="en-US" smtClean="0"/>
              <a:t>5/25/19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8574-A620-0040-B360-B1BEC8DF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9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8FB6-4A64-5A48-9AAB-A1B2EFA50284}" type="datetimeFigureOut">
              <a:rPr lang="en-US" smtClean="0"/>
              <a:t>5/25/19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8574-A620-0040-B360-B1BEC8DF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2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8FB6-4A64-5A48-9AAB-A1B2EFA50284}" type="datetimeFigureOut">
              <a:rPr lang="en-US" smtClean="0"/>
              <a:t>5/25/19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8574-A620-0040-B360-B1BEC8DF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0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8FB6-4A64-5A48-9AAB-A1B2EFA50284}" type="datetimeFigureOut">
              <a:rPr lang="en-US" smtClean="0"/>
              <a:t>5/25/19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8574-A620-0040-B360-B1BEC8DF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9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8FB6-4A64-5A48-9AAB-A1B2EFA50284}" type="datetimeFigureOut">
              <a:rPr lang="en-US" smtClean="0"/>
              <a:t>5/25/19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8574-A620-0040-B360-B1BEC8DF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0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8FB6-4A64-5A48-9AAB-A1B2EFA50284}" type="datetimeFigureOut">
              <a:rPr lang="en-US" smtClean="0"/>
              <a:t>5/25/19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8574-A620-0040-B360-B1BEC8DF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1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8FB6-4A64-5A48-9AAB-A1B2EFA50284}" type="datetimeFigureOut">
              <a:rPr lang="en-US" smtClean="0"/>
              <a:t>5/25/19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8574-A620-0040-B360-B1BEC8DF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8FB6-4A64-5A48-9AAB-A1B2EFA50284}" type="datetimeFigureOut">
              <a:rPr lang="en-US" smtClean="0"/>
              <a:t>5/25/19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8574-A620-0040-B360-B1BEC8DF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8FB6-4A64-5A48-9AAB-A1B2EFA50284}" type="datetimeFigureOut">
              <a:rPr lang="en-US" smtClean="0"/>
              <a:t>5/25/19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8574-A620-0040-B360-B1BEC8DF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48FB6-4A64-5A48-9AAB-A1B2EFA50284}" type="datetimeFigureOut">
              <a:rPr lang="en-US" smtClean="0"/>
              <a:t>5/25/19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8574-A620-0040-B360-B1BEC8DF9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4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51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Why Did God </a:t>
            </a:r>
            <a:r>
              <a:rPr lang="en-US" sz="6600" dirty="0" smtClean="0"/>
              <a:t>Kill Uzzah?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bIns="45720">
            <a:noAutofit/>
          </a:bodyPr>
          <a:lstStyle/>
          <a:p>
            <a:r>
              <a:rPr lang="en-US" sz="4800" dirty="0" smtClean="0"/>
              <a:t>They disobeyed His instructions for TRANSPORTING the ark.</a:t>
            </a:r>
          </a:p>
          <a:p>
            <a:endParaRPr lang="en-US" sz="4800" dirty="0" smtClean="0"/>
          </a:p>
          <a:p>
            <a:r>
              <a:rPr lang="en-US" sz="4800" dirty="0" smtClean="0"/>
              <a:t>They disobeyed His instructions by TOUCHING holy things.</a:t>
            </a:r>
          </a:p>
        </p:txBody>
      </p:sp>
    </p:spTree>
    <p:extLst>
      <p:ext uri="{BB962C8B-B14F-4D97-AF65-F5344CB8AC3E}">
        <p14:creationId xmlns:p14="http://schemas.microsoft.com/office/powerpoint/2010/main" val="378702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When Do We Take Matters into Our Own Hands?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When CONVENTIONAL wisdom becomes the standard.</a:t>
            </a:r>
          </a:p>
          <a:p>
            <a:endParaRPr lang="en-US" sz="2400" dirty="0" smtClean="0"/>
          </a:p>
          <a:p>
            <a:r>
              <a:rPr lang="en-US" sz="3000" dirty="0" smtClean="0"/>
              <a:t>When the BEHAVIOR of others becomes the standard.</a:t>
            </a:r>
          </a:p>
          <a:p>
            <a:endParaRPr lang="en-US" sz="2400" dirty="0" smtClean="0"/>
          </a:p>
          <a:p>
            <a:r>
              <a:rPr lang="en-US" sz="3000" dirty="0" smtClean="0"/>
              <a:t>When “SILENCE is permissive” becomes the standard.</a:t>
            </a:r>
          </a:p>
          <a:p>
            <a:endParaRPr lang="en-US" sz="2400" dirty="0" smtClean="0"/>
          </a:p>
          <a:p>
            <a:r>
              <a:rPr lang="en-US" sz="3000" dirty="0" smtClean="0"/>
              <a:t>When GOOD intentions become </a:t>
            </a:r>
            <a:r>
              <a:rPr lang="en-US" sz="3000" dirty="0"/>
              <a:t>the standard</a:t>
            </a:r>
            <a:r>
              <a:rPr lang="en-US" sz="3000" dirty="0" smtClean="0"/>
              <a:t>.</a:t>
            </a:r>
          </a:p>
          <a:p>
            <a:endParaRPr lang="en-US" sz="2400" dirty="0" smtClean="0"/>
          </a:p>
          <a:p>
            <a:r>
              <a:rPr lang="en-US" sz="3000" dirty="0" smtClean="0"/>
              <a:t>When FEELINGS </a:t>
            </a:r>
            <a:r>
              <a:rPr lang="en-US" sz="3000" dirty="0"/>
              <a:t>become the standard</a:t>
            </a:r>
            <a:r>
              <a:rPr lang="en-US" sz="3000" dirty="0" smtClean="0"/>
              <a:t>.</a:t>
            </a:r>
          </a:p>
          <a:p>
            <a:endParaRPr lang="en-US" sz="2400" dirty="0" smtClean="0"/>
          </a:p>
          <a:p>
            <a:r>
              <a:rPr lang="en-US" sz="3000" dirty="0" smtClean="0"/>
              <a:t>When </a:t>
            </a:r>
            <a:r>
              <a:rPr lang="en-US" sz="3000" smtClean="0"/>
              <a:t>RELAXING God’s </a:t>
            </a:r>
            <a:r>
              <a:rPr lang="en-US" sz="3000" dirty="0" smtClean="0"/>
              <a:t>commands becomes </a:t>
            </a:r>
            <a:r>
              <a:rPr lang="en-US" sz="3000" dirty="0"/>
              <a:t>the standard</a:t>
            </a:r>
            <a:r>
              <a:rPr lang="en-US" sz="3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037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81</Words>
  <Application>Microsoft Macintosh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Corbel</vt:lpstr>
      <vt:lpstr>Arial</vt:lpstr>
      <vt:lpstr>Office Theme</vt:lpstr>
      <vt:lpstr>PowerPoint Presentation</vt:lpstr>
      <vt:lpstr>Why Did God Kill Uzzah?</vt:lpstr>
      <vt:lpstr>When Do We Take Matters into Our Own Hands?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18</cp:revision>
  <dcterms:created xsi:type="dcterms:W3CDTF">2019-05-25T19:04:13Z</dcterms:created>
  <dcterms:modified xsi:type="dcterms:W3CDTF">2019-05-26T13:59:27Z</dcterms:modified>
</cp:coreProperties>
</file>