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4692"/>
  </p:normalViewPr>
  <p:slideViewPr>
    <p:cSldViewPr snapToGrid="0" snapToObjects="1" showGuides="1">
      <p:cViewPr>
        <p:scale>
          <a:sx n="89" d="100"/>
          <a:sy n="89" d="100"/>
        </p:scale>
        <p:origin x="696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7E461-1431-EE4B-A8B3-5209B6E14E98}" type="datetimeFigureOut">
              <a:rPr lang="en-US" smtClean="0"/>
              <a:t>5/4/19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75A3B-3821-664B-812A-C99D40C6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9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75A3B-3821-664B-812A-C99D40C638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75A3B-3821-664B-812A-C99D40C638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47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75A3B-3821-664B-812A-C99D40C638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8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9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2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4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A313-395A-534A-9373-D8450F99FD4B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1D3B-EA89-9D44-93CC-53A1CAA3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19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Thinking about Suicide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Suicide is self-MURDER/DESTRUCTION, 27-28</a:t>
            </a:r>
          </a:p>
          <a:p>
            <a:endParaRPr lang="en-US" sz="4000" dirty="0"/>
          </a:p>
          <a:p>
            <a:r>
              <a:rPr lang="en-US" sz="4000" dirty="0" smtClean="0"/>
              <a:t>Suicide is a way to ESCAPE problems, 27</a:t>
            </a:r>
          </a:p>
          <a:p>
            <a:endParaRPr lang="en-US" sz="4000" dirty="0"/>
          </a:p>
          <a:p>
            <a:r>
              <a:rPr lang="en-US" sz="4000" dirty="0" smtClean="0"/>
              <a:t>Suicide is thinking only of SELF, 33-34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230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you feel HOPELESS?</a:t>
            </a:r>
          </a:p>
          <a:p>
            <a:r>
              <a:rPr lang="en-US" sz="3600" dirty="0" smtClean="0"/>
              <a:t>In Christ, we have HOPE, 25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57400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3810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How a person REACTS to suffering is determined by whether they have genuine CONFIDENCE in God – faithful Christians endure various trials with hope, peace, and joy, and sinners intensify their suffering with hopelessness, fear, and anxiety.</a:t>
            </a:r>
          </a:p>
        </p:txBody>
      </p:sp>
    </p:spTree>
    <p:extLst>
      <p:ext uri="{BB962C8B-B14F-4D97-AF65-F5344CB8AC3E}">
        <p14:creationId xmlns:p14="http://schemas.microsoft.com/office/powerpoint/2010/main" val="136021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Thinking about Suicide?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you feel HOPELESS?</a:t>
            </a:r>
          </a:p>
          <a:p>
            <a:r>
              <a:rPr lang="en-US" sz="3600" dirty="0" smtClean="0"/>
              <a:t>In Christ, we have HOPE, 25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Do you feel WORTHLESS?</a:t>
            </a:r>
          </a:p>
          <a:p>
            <a:r>
              <a:rPr lang="en-US" sz="3600" dirty="0" smtClean="0"/>
              <a:t>In Christ, we are USEFUL, Phil. 2.12-13</a:t>
            </a:r>
          </a:p>
          <a:p>
            <a:endParaRPr lang="en-US" sz="3600" dirty="0" smtClean="0"/>
          </a:p>
          <a:p>
            <a:r>
              <a:rPr lang="en-US" sz="3600" dirty="0" smtClean="0"/>
              <a:t>Do you feel GUILT-RIDDEN?</a:t>
            </a:r>
          </a:p>
          <a:p>
            <a:r>
              <a:rPr lang="en-US" sz="3600" dirty="0" smtClean="0"/>
              <a:t>In Christ, we have FREEDOM, 34</a:t>
            </a:r>
          </a:p>
        </p:txBody>
      </p:sp>
    </p:spTree>
    <p:extLst>
      <p:ext uri="{BB962C8B-B14F-4D97-AF65-F5344CB8AC3E}">
        <p14:creationId xmlns:p14="http://schemas.microsoft.com/office/powerpoint/2010/main" val="18899927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“Help! I’m Thinking about Suicide.”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000" dirty="0" smtClean="0"/>
              <a:t>“Do not HARM yourself</a:t>
            </a:r>
            <a:r>
              <a:rPr lang="mr-IN" sz="7000" dirty="0" smtClean="0"/>
              <a:t>…</a:t>
            </a:r>
            <a:r>
              <a:rPr lang="en-US" sz="7000" dirty="0" smtClean="0"/>
              <a:t> BELIEVE in the Lord Jesus, and you will be saved.”</a:t>
            </a:r>
          </a:p>
        </p:txBody>
      </p:sp>
    </p:spTree>
    <p:extLst>
      <p:ext uri="{BB962C8B-B14F-4D97-AF65-F5344CB8AC3E}">
        <p14:creationId xmlns:p14="http://schemas.microsoft.com/office/powerpoint/2010/main" val="378204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160</Words>
  <Application>Microsoft Macintosh PowerPoint</Application>
  <PresentationFormat>Widescreen</PresentationFormat>
  <Paragraphs>23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Corbel</vt:lpstr>
      <vt:lpstr>Arial</vt:lpstr>
      <vt:lpstr>Office Theme</vt:lpstr>
      <vt:lpstr>PowerPoint Presentation</vt:lpstr>
      <vt:lpstr>Are You Thinking about Suicide?</vt:lpstr>
      <vt:lpstr>PowerPoint Presentation</vt:lpstr>
      <vt:lpstr>PowerPoint Presentation</vt:lpstr>
      <vt:lpstr>Are You Thinking about Suicide?</vt:lpstr>
      <vt:lpstr>“Help! I’m Thinking about Suicide.”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23</cp:revision>
  <dcterms:created xsi:type="dcterms:W3CDTF">2019-05-04T04:25:32Z</dcterms:created>
  <dcterms:modified xsi:type="dcterms:W3CDTF">2019-05-05T06:17:54Z</dcterms:modified>
</cp:coreProperties>
</file>