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3"/>
    <p:restoredTop sz="94692"/>
  </p:normalViewPr>
  <p:slideViewPr>
    <p:cSldViewPr snapToGrid="0" snapToObjects="1" showGuides="1">
      <p:cViewPr>
        <p:scale>
          <a:sx n="96" d="100"/>
          <a:sy n="96" d="100"/>
        </p:scale>
        <p:origin x="1408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7C97-A77B-4D44-AA45-41E28953EE6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CAFCC-27A5-BB40-BAC3-33FE4874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CAFCC-27A5-BB40-BAC3-33FE48749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2">
                    <a:lumMod val="1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2">
                    <a:lumMod val="1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2">
                    <a:lumMod val="1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2">
                    <a:lumMod val="1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2">
                    <a:lumMod val="1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2">
                    <a:lumMod val="10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3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C5B2-3DFF-4C41-A0B0-E471BE9C5CBE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92690-0D01-3F4F-ACF5-48DCE4DF0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70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 That Puts God First in All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800" dirty="0" smtClean="0"/>
              <a:t>Give God the first place in your heart.</a:t>
            </a:r>
            <a:endParaRPr lang="en-US" sz="3800" dirty="0" smtClean="0"/>
          </a:p>
          <a:p>
            <a:endParaRPr lang="en-US" sz="3200" dirty="0"/>
          </a:p>
          <a:p>
            <a:r>
              <a:rPr lang="en-US" sz="3800" dirty="0" smtClean="0"/>
              <a:t>Give God the first thought of each day.</a:t>
            </a:r>
          </a:p>
          <a:p>
            <a:endParaRPr lang="en-US" sz="3200" dirty="0" smtClean="0"/>
          </a:p>
          <a:p>
            <a:r>
              <a:rPr lang="en-US" sz="3800" dirty="0" smtClean="0"/>
              <a:t>Give God the first consideration in every decision.</a:t>
            </a:r>
          </a:p>
          <a:p>
            <a:endParaRPr lang="en-US" sz="3200" dirty="0" smtClean="0"/>
          </a:p>
          <a:p>
            <a:r>
              <a:rPr lang="en-US" sz="3800" dirty="0" smtClean="0"/>
              <a:t>Give God the first day of every week.</a:t>
            </a:r>
          </a:p>
          <a:p>
            <a:endParaRPr lang="en-US" sz="3200" dirty="0" smtClean="0"/>
          </a:p>
          <a:p>
            <a:r>
              <a:rPr lang="en-US" sz="3800" dirty="0" smtClean="0"/>
              <a:t>Give God the first portion of every paycheck.</a:t>
            </a:r>
          </a:p>
        </p:txBody>
      </p:sp>
    </p:spTree>
    <p:extLst>
      <p:ext uri="{BB962C8B-B14F-4D97-AF65-F5344CB8AC3E}">
        <p14:creationId xmlns:p14="http://schemas.microsoft.com/office/powerpoint/2010/main" val="1999535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</Words>
  <Application>Microsoft Macintosh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 Theme</vt:lpstr>
      <vt:lpstr>PowerPoint Presentation</vt:lpstr>
      <vt:lpstr>Wisdom That Puts God First in All Things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</cp:revision>
  <dcterms:created xsi:type="dcterms:W3CDTF">2019-04-28T20:08:24Z</dcterms:created>
  <dcterms:modified xsi:type="dcterms:W3CDTF">2019-04-28T21:37:44Z</dcterms:modified>
</cp:coreProperties>
</file>