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4" r:id="rId5"/>
    <p:sldId id="258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3"/>
    <p:restoredTop sz="94692"/>
  </p:normalViewPr>
  <p:slideViewPr>
    <p:cSldViewPr snapToGrid="0" snapToObjects="1" showGuides="1">
      <p:cViewPr varScale="1">
        <p:scale>
          <a:sx n="93" d="100"/>
          <a:sy n="93" d="100"/>
        </p:scale>
        <p:origin x="208" y="5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95D4C-5C2C-9446-88B5-CB6AB8EC9100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F0D3F-161B-DB4A-89FC-A64A82C4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7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8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7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9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7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8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7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3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1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2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4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F20A-C3BA-424F-AD3D-5EC977A86DE9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6430-9B83-2847-835B-862E64C2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4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9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Scriptural Baptism Demands the Accurate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MODE – IMMERSION: </a:t>
            </a:r>
            <a:r>
              <a:rPr lang="en-US" dirty="0" smtClean="0"/>
              <a:t>Matt. 3.13, 16; Rom. 6.4; Col. 2.12</a:t>
            </a:r>
          </a:p>
          <a:p>
            <a:endParaRPr lang="en-US" sz="3000" dirty="0" smtClean="0"/>
          </a:p>
          <a:p>
            <a:r>
              <a:rPr lang="en-US" sz="3200" dirty="0" smtClean="0"/>
              <a:t>AUTHORITY – in Jesus’ NAME: </a:t>
            </a:r>
            <a:r>
              <a:rPr lang="en-US" dirty="0" smtClean="0"/>
              <a:t>Matt. 28.18-9; Acts 2.38</a:t>
            </a:r>
          </a:p>
          <a:p>
            <a:endParaRPr lang="en-US" sz="3000" dirty="0" smtClean="0"/>
          </a:p>
          <a:p>
            <a:r>
              <a:rPr lang="en-US" sz="3200" dirty="0" smtClean="0"/>
              <a:t>PURPOSE – FORGIVENESS of sins and ACCESS into Christ: </a:t>
            </a:r>
            <a:r>
              <a:rPr lang="en-US" dirty="0" smtClean="0"/>
              <a:t>Acts 2.38, 41, 47; 22.16; 1 Cor. 12.13</a:t>
            </a:r>
          </a:p>
          <a:p>
            <a:endParaRPr lang="en-US" sz="3000" dirty="0" smtClean="0"/>
          </a:p>
          <a:p>
            <a:r>
              <a:rPr lang="en-US" sz="3200" dirty="0" smtClean="0"/>
              <a:t>SUBJECT – penitent BELIEVER: </a:t>
            </a:r>
            <a:r>
              <a:rPr lang="en-US" dirty="0" smtClean="0"/>
              <a:t>Acts 2.38; Rom. 6.1-6</a:t>
            </a:r>
          </a:p>
        </p:txBody>
      </p:sp>
    </p:spTree>
    <p:extLst>
      <p:ext uri="{BB962C8B-B14F-4D97-AF65-F5344CB8AC3E}">
        <p14:creationId xmlns:p14="http://schemas.microsoft.com/office/powerpoint/2010/main" val="161823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555"/>
            <a:ext cx="10515600" cy="4238409"/>
          </a:xfrm>
        </p:spPr>
        <p:txBody>
          <a:bodyPr>
            <a:noAutofit/>
          </a:bodyPr>
          <a:lstStyle/>
          <a:p>
            <a:r>
              <a:rPr lang="en-US" sz="8800" dirty="0" smtClean="0"/>
              <a:t>You cannot be taught WRONG and baptized RIGHT.</a:t>
            </a:r>
          </a:p>
        </p:txBody>
      </p:sp>
    </p:spTree>
    <p:extLst>
      <p:ext uri="{BB962C8B-B14F-4D97-AF65-F5344CB8AC3E}">
        <p14:creationId xmlns:p14="http://schemas.microsoft.com/office/powerpoint/2010/main" val="379156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ythrough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Scriptural Baptism Demands the Accurate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MODE – IMMERSION: </a:t>
            </a:r>
            <a:r>
              <a:rPr lang="en-US" dirty="0" smtClean="0"/>
              <a:t>Matt. 3.13, 16; Rom. 6.4; Col. 2.12</a:t>
            </a:r>
          </a:p>
          <a:p>
            <a:endParaRPr lang="en-US" sz="3000" dirty="0" smtClean="0"/>
          </a:p>
          <a:p>
            <a:r>
              <a:rPr lang="en-US" sz="3200" dirty="0" smtClean="0"/>
              <a:t>AUTHORITY – in Jesus’ NAME: </a:t>
            </a:r>
            <a:r>
              <a:rPr lang="en-US" dirty="0" smtClean="0"/>
              <a:t>Matt. 28.18-9; Acts 2.38</a:t>
            </a:r>
          </a:p>
          <a:p>
            <a:endParaRPr lang="en-US" sz="3000" dirty="0" smtClean="0"/>
          </a:p>
          <a:p>
            <a:r>
              <a:rPr lang="en-US" sz="3200" dirty="0" smtClean="0"/>
              <a:t>PURPOSE – FORGIVENESS of sins and ACCESS into Christ: </a:t>
            </a:r>
            <a:r>
              <a:rPr lang="en-US" dirty="0" smtClean="0"/>
              <a:t>Acts 2.38, 41, 47; 22.16; 1 Cor. 12.13</a:t>
            </a:r>
          </a:p>
          <a:p>
            <a:endParaRPr lang="en-US" sz="3000" dirty="0" smtClean="0"/>
          </a:p>
          <a:p>
            <a:r>
              <a:rPr lang="en-US" sz="3200" dirty="0" smtClean="0"/>
              <a:t>SUBJECT – penitent BELIEVER: </a:t>
            </a:r>
            <a:r>
              <a:rPr lang="en-US" dirty="0" smtClean="0"/>
              <a:t>Acts 2.38; Rom. 6.1-6</a:t>
            </a:r>
          </a:p>
          <a:p>
            <a:endParaRPr lang="en-US" sz="3000" dirty="0" smtClean="0"/>
          </a:p>
          <a:p>
            <a:r>
              <a:rPr lang="en-US" sz="3200" dirty="0" smtClean="0"/>
              <a:t>MOTIVE – obedience from the HEART: </a:t>
            </a:r>
            <a:r>
              <a:rPr lang="en-US" dirty="0" smtClean="0"/>
              <a:t>Rom. 6.17-18</a:t>
            </a:r>
          </a:p>
        </p:txBody>
      </p:sp>
    </p:spTree>
    <p:extLst>
      <p:ext uri="{BB962C8B-B14F-4D97-AF65-F5344CB8AC3E}">
        <p14:creationId xmlns:p14="http://schemas.microsoft.com/office/powerpoint/2010/main" val="40002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You Baptized?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3200" dirty="0" smtClean="0"/>
              <a:t>Some have been “baptized” thinking they were ALREADY saved; that baptism is unessential – “an outward sign of an inward grace” or “a public confession of faith.”</a:t>
            </a:r>
          </a:p>
          <a:p>
            <a:pPr lvl="3"/>
            <a:endParaRPr lang="en-US" sz="3000" dirty="0" smtClean="0"/>
          </a:p>
          <a:p>
            <a:pPr lvl="3"/>
            <a:r>
              <a:rPr lang="en-US" sz="3200" dirty="0" smtClean="0"/>
              <a:t>Some have been “baptized” for establishing MEMBERSHIP in a denominational organization.</a:t>
            </a:r>
          </a:p>
          <a:p>
            <a:pPr lvl="3"/>
            <a:endParaRPr lang="en-US" sz="3000" dirty="0" smtClean="0"/>
          </a:p>
          <a:p>
            <a:pPr lvl="3"/>
            <a:r>
              <a:rPr lang="en-US" sz="3200" dirty="0" smtClean="0"/>
              <a:t>Some have been “baptized” by SPRINKLING or pouring.</a:t>
            </a:r>
          </a:p>
        </p:txBody>
      </p:sp>
    </p:spTree>
    <p:extLst>
      <p:ext uri="{BB962C8B-B14F-4D97-AF65-F5344CB8AC3E}">
        <p14:creationId xmlns:p14="http://schemas.microsoft.com/office/powerpoint/2010/main" val="1153254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You Baptized?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3200" dirty="0" smtClean="0"/>
              <a:t>Some have been “baptized” as a BABY not knowing the gospel nor in need of it.</a:t>
            </a:r>
          </a:p>
          <a:p>
            <a:pPr lvl="3"/>
            <a:endParaRPr lang="en-US" sz="3000" dirty="0" smtClean="0"/>
          </a:p>
          <a:p>
            <a:pPr lvl="3"/>
            <a:r>
              <a:rPr lang="en-US" sz="3200" dirty="0" smtClean="0"/>
              <a:t>Some have been “baptized” at a YOUNG age not understanding what they were doing.</a:t>
            </a:r>
          </a:p>
          <a:p>
            <a:pPr lvl="3"/>
            <a:endParaRPr lang="en-US" sz="3000" dirty="0" smtClean="0"/>
          </a:p>
          <a:p>
            <a:pPr lvl="3"/>
            <a:r>
              <a:rPr lang="en-US" sz="3200" dirty="0" smtClean="0"/>
              <a:t>Some have been “baptized” because they reached that “age” and just “NEEDED TO.”</a:t>
            </a:r>
          </a:p>
        </p:txBody>
      </p:sp>
    </p:spTree>
    <p:extLst>
      <p:ext uri="{BB962C8B-B14F-4D97-AF65-F5344CB8AC3E}">
        <p14:creationId xmlns:p14="http://schemas.microsoft.com/office/powerpoint/2010/main" val="419457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You Baptized?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8891" cy="4351338"/>
          </a:xfrm>
        </p:spPr>
        <p:txBody>
          <a:bodyPr>
            <a:noAutofit/>
          </a:bodyPr>
          <a:lstStyle/>
          <a:p>
            <a:pPr lvl="3"/>
            <a:r>
              <a:rPr lang="en-US" sz="3200" dirty="0" smtClean="0"/>
              <a:t>Some have been “baptized” but were not PENITENT nor committed to walking in newness of life.</a:t>
            </a:r>
          </a:p>
          <a:p>
            <a:pPr lvl="3"/>
            <a:endParaRPr lang="en-US" sz="3000" dirty="0" smtClean="0"/>
          </a:p>
          <a:p>
            <a:pPr lvl="3"/>
            <a:r>
              <a:rPr lang="en-US" sz="3200" dirty="0" smtClean="0"/>
              <a:t>Some have been “baptized” because they were PRESSURED.</a:t>
            </a:r>
          </a:p>
          <a:p>
            <a:pPr lvl="3"/>
            <a:endParaRPr lang="en-US" sz="3000" dirty="0" smtClean="0"/>
          </a:p>
          <a:p>
            <a:pPr lvl="3"/>
            <a:r>
              <a:rPr lang="en-US" sz="3200" dirty="0" smtClean="0"/>
              <a:t>Some have been “baptized” to impress or PLEASE friends, parents, grandparents, and/or spouse.</a:t>
            </a:r>
          </a:p>
          <a:p>
            <a:pPr lvl="3"/>
            <a:endParaRPr lang="en-US" sz="3000" dirty="0" smtClean="0"/>
          </a:p>
          <a:p>
            <a:pPr lvl="3"/>
            <a:r>
              <a:rPr lang="en-US" sz="3200" dirty="0" smtClean="0"/>
              <a:t>Some have been “baptized” because everyone else is</a:t>
            </a:r>
          </a:p>
          <a:p>
            <a:pPr lvl="3"/>
            <a:r>
              <a:rPr lang="en-US" sz="3200" dirty="0" smtClean="0"/>
              <a:t>DOING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673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4380"/>
            <a:ext cx="10515600" cy="3449240"/>
          </a:xfrm>
        </p:spPr>
        <p:txBody>
          <a:bodyPr>
            <a:noAutofit/>
          </a:bodyPr>
          <a:lstStyle/>
          <a:p>
            <a:pPr lvl="2"/>
            <a:r>
              <a:rPr lang="en-US" sz="8000" dirty="0" smtClean="0"/>
              <a:t>You </a:t>
            </a:r>
            <a:r>
              <a:rPr lang="en-US" sz="8000" dirty="0"/>
              <a:t>cannot obey with </a:t>
            </a:r>
            <a:r>
              <a:rPr lang="en-US" sz="8000" dirty="0" smtClean="0"/>
              <a:t>WRONG motives </a:t>
            </a:r>
            <a:r>
              <a:rPr lang="en-US" sz="8000" dirty="0"/>
              <a:t>and be baptized </a:t>
            </a:r>
            <a:r>
              <a:rPr lang="en-US" sz="8000" dirty="0" smtClean="0"/>
              <a:t>RIGHT.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22666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flythrough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539"/>
            <a:ext cx="10515600" cy="4000922"/>
          </a:xfrm>
        </p:spPr>
        <p:txBody>
          <a:bodyPr>
            <a:noAutofit/>
          </a:bodyPr>
          <a:lstStyle/>
          <a:p>
            <a:r>
              <a:rPr lang="en-US" sz="7200" dirty="0" smtClean="0"/>
              <a:t>Once we learn the way of God more accurately, are we willing to CORRECT our beliefs?</a:t>
            </a:r>
          </a:p>
        </p:txBody>
      </p:sp>
    </p:spTree>
    <p:extLst>
      <p:ext uri="{BB962C8B-B14F-4D97-AF65-F5344CB8AC3E}">
        <p14:creationId xmlns:p14="http://schemas.microsoft.com/office/powerpoint/2010/main" val="16085553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377</Words>
  <Application>Microsoft Macintosh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Corbel</vt:lpstr>
      <vt:lpstr>Arial</vt:lpstr>
      <vt:lpstr>Office Theme</vt:lpstr>
      <vt:lpstr>PowerPoint Presentation</vt:lpstr>
      <vt:lpstr>Scriptural Baptism Demands the Accurate</vt:lpstr>
      <vt:lpstr>PowerPoint Presentation</vt:lpstr>
      <vt:lpstr>Scriptural Baptism Demands the Accurate</vt:lpstr>
      <vt:lpstr>Why Were You Baptized?</vt:lpstr>
      <vt:lpstr>Why Were You Baptized?</vt:lpstr>
      <vt:lpstr>Why Were You Baptized?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12</cp:revision>
  <dcterms:created xsi:type="dcterms:W3CDTF">2018-12-23T06:34:56Z</dcterms:created>
  <dcterms:modified xsi:type="dcterms:W3CDTF">2018-12-23T14:42:33Z</dcterms:modified>
</cp:coreProperties>
</file>