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2"/>
  </p:normalViewPr>
  <p:slideViewPr>
    <p:cSldViewPr snapToGrid="0" snapToObjects="1" showGuides="1">
      <p:cViewPr varScale="1">
        <p:scale>
          <a:sx n="88" d="100"/>
          <a:sy n="88" d="100"/>
        </p:scale>
        <p:origin x="184" y="6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4E14-6AE2-554A-A5A7-D6C63AAF65C1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380-B3E3-604B-95CB-FC465067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6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4E14-6AE2-554A-A5A7-D6C63AAF65C1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380-B3E3-604B-95CB-FC465067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7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4E14-6AE2-554A-A5A7-D6C63AAF65C1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380-B3E3-604B-95CB-FC465067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5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4E14-6AE2-554A-A5A7-D6C63AAF65C1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380-B3E3-604B-95CB-FC465067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0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4E14-6AE2-554A-A5A7-D6C63AAF65C1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380-B3E3-604B-95CB-FC465067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8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4E14-6AE2-554A-A5A7-D6C63AAF65C1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380-B3E3-604B-95CB-FC465067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6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4E14-6AE2-554A-A5A7-D6C63AAF65C1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380-B3E3-604B-95CB-FC465067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78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4E14-6AE2-554A-A5A7-D6C63AAF65C1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380-B3E3-604B-95CB-FC465067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8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4E14-6AE2-554A-A5A7-D6C63AAF65C1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380-B3E3-604B-95CB-FC465067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4E14-6AE2-554A-A5A7-D6C63AAF65C1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380-B3E3-604B-95CB-FC465067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4E14-6AE2-554A-A5A7-D6C63AAF65C1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77380-B3E3-604B-95CB-FC465067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09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44E14-6AE2-554A-A5A7-D6C63AAF65C1}" type="datetimeFigureOut">
              <a:rPr lang="en-US" smtClean="0"/>
              <a:t>12/23/18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77380-B3E3-604B-95CB-FC465067D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4005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557" y="816145"/>
            <a:ext cx="10932886" cy="5225710"/>
          </a:xfrm>
        </p:spPr>
        <p:txBody>
          <a:bodyPr>
            <a:noAutofit/>
          </a:bodyPr>
          <a:lstStyle/>
          <a:p>
            <a:r>
              <a:rPr lang="en-US" sz="7200" dirty="0" smtClean="0"/>
              <a:t>Since God is our maker </a:t>
            </a:r>
            <a:r>
              <a:rPr lang="mr-IN" sz="7200" dirty="0" smtClean="0"/>
              <a:t>–</a:t>
            </a:r>
            <a:r>
              <a:rPr lang="en-US" sz="7200" dirty="0" smtClean="0"/>
              <a:t> and owner of all things </a:t>
            </a:r>
            <a:r>
              <a:rPr lang="mr-IN" sz="7200" dirty="0" smtClean="0"/>
              <a:t>–</a:t>
            </a:r>
            <a:r>
              <a:rPr lang="en-US" sz="7200" dirty="0" smtClean="0"/>
              <a:t> we must humble ourselves and subject all things to His glory.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92494027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557" y="816145"/>
            <a:ext cx="10932886" cy="5225710"/>
          </a:xfrm>
        </p:spPr>
        <p:txBody>
          <a:bodyPr>
            <a:noAutofit/>
          </a:bodyPr>
          <a:lstStyle/>
          <a:p>
            <a:r>
              <a:rPr lang="en-US" sz="7600" dirty="0" smtClean="0"/>
              <a:t>Only those with outward and inward conformity to godliness may approach the holy and awesome Jehovah.</a:t>
            </a:r>
            <a:endParaRPr lang="en-US" sz="7600" dirty="0"/>
          </a:p>
        </p:txBody>
      </p:sp>
    </p:spTree>
    <p:extLst>
      <p:ext uri="{BB962C8B-B14F-4D97-AF65-F5344CB8AC3E}">
        <p14:creationId xmlns:p14="http://schemas.microsoft.com/office/powerpoint/2010/main" val="1626549016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557" y="2894622"/>
            <a:ext cx="10932886" cy="1068756"/>
          </a:xfrm>
        </p:spPr>
        <p:txBody>
          <a:bodyPr>
            <a:noAutofit/>
          </a:bodyPr>
          <a:lstStyle/>
          <a:p>
            <a:r>
              <a:rPr lang="en-US" sz="6600" dirty="0" smtClean="0"/>
              <a:t>Praise to the victorious King!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39636536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47</Words>
  <Application>Microsoft Macintosh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Corbel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6</cp:revision>
  <dcterms:created xsi:type="dcterms:W3CDTF">2018-12-23T19:50:00Z</dcterms:created>
  <dcterms:modified xsi:type="dcterms:W3CDTF">2018-12-23T20:25:29Z</dcterms:modified>
</cp:coreProperties>
</file>