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262" r:id="rId4"/>
    <p:sldId id="263" r:id="rId5"/>
    <p:sldId id="265" r:id="rId6"/>
    <p:sldId id="264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8"/>
    <p:restoredTop sz="94548"/>
  </p:normalViewPr>
  <p:slideViewPr>
    <p:cSldViewPr snapToGrid="0" snapToObjects="1" showGuides="1">
      <p:cViewPr>
        <p:scale>
          <a:sx n="79" d="100"/>
          <a:sy n="79" d="100"/>
        </p:scale>
        <p:origin x="664" y="8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DDF61-3B30-5E43-B92F-0A73FD917A85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91128-7143-8D4F-80E1-EFDA9A5F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4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source: </a:t>
            </a:r>
            <a:r>
              <a:rPr lang="en-US" dirty="0" smtClean="0"/>
              <a:t>https://s3-eu-central-1.amazonaws.com/centaur-</a:t>
            </a:r>
            <a:r>
              <a:rPr lang="en-US" dirty="0" err="1" smtClean="0"/>
              <a:t>wp</a:t>
            </a:r>
            <a:r>
              <a:rPr lang="en-US" dirty="0" smtClean="0"/>
              <a:t>/</a:t>
            </a:r>
            <a:r>
              <a:rPr lang="en-US" dirty="0" err="1" smtClean="0"/>
              <a:t>moneymarketing</a:t>
            </a:r>
            <a:r>
              <a:rPr lang="en-US" dirty="0" smtClean="0"/>
              <a:t>/prod/content/uploads/2015/07/29104404/</a:t>
            </a:r>
            <a:r>
              <a:rPr lang="en-US" dirty="0" err="1" smtClean="0"/>
              <a:t>water.jpg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91128-7143-8D4F-80E1-EFDA9A5F9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3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1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6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2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4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E8D5-F69A-0B4D-9BD7-A68EEE76DAA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638E-2981-AF40-8981-253DF477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8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46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“Walk on Water” without Sinking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LEARN from Jesus’ CONDUCT</a:t>
            </a:r>
          </a:p>
        </p:txBody>
      </p:sp>
    </p:spTree>
    <p:extLst>
      <p:ext uri="{BB962C8B-B14F-4D97-AF65-F5344CB8AC3E}">
        <p14:creationId xmlns:p14="http://schemas.microsoft.com/office/powerpoint/2010/main" val="177026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0876"/>
            <a:ext cx="10515600" cy="1836249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PRAYER is a place of SAFETY during the storms of life.</a:t>
            </a:r>
          </a:p>
        </p:txBody>
      </p:sp>
    </p:spTree>
    <p:extLst>
      <p:ext uri="{BB962C8B-B14F-4D97-AF65-F5344CB8AC3E}">
        <p14:creationId xmlns:p14="http://schemas.microsoft.com/office/powerpoint/2010/main" val="136049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“Walk on Water” without Sinking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LEARN from Jesus’ CONDUCT</a:t>
            </a:r>
          </a:p>
          <a:p>
            <a:endParaRPr lang="en-US" sz="3600" dirty="0"/>
          </a:p>
          <a:p>
            <a:r>
              <a:rPr lang="en-US" sz="3600" dirty="0" smtClean="0"/>
              <a:t>LISTEN to Jesus’ COMMANDS</a:t>
            </a:r>
          </a:p>
        </p:txBody>
      </p:sp>
    </p:spTree>
    <p:extLst>
      <p:ext uri="{BB962C8B-B14F-4D97-AF65-F5344CB8AC3E}">
        <p14:creationId xmlns:p14="http://schemas.microsoft.com/office/powerpoint/2010/main" val="115899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7415"/>
            <a:ext cx="10515600" cy="1543171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chemeClr val="bg1"/>
                </a:solidFill>
              </a:rPr>
              <a:t>TRUSTING faith obeys WHATEVER Jesus commands, despite the storm.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8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“Walk on Water” without Sinking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LEARN from Jesus’ CONDUCT</a:t>
            </a:r>
          </a:p>
          <a:p>
            <a:endParaRPr lang="en-US" sz="3700" dirty="0"/>
          </a:p>
          <a:p>
            <a:r>
              <a:rPr lang="en-US" sz="3700" dirty="0" smtClean="0"/>
              <a:t>LISTEN to Jesus’ COMMANDS</a:t>
            </a:r>
          </a:p>
          <a:p>
            <a:endParaRPr lang="en-US" sz="3700" dirty="0" smtClean="0"/>
          </a:p>
          <a:p>
            <a:r>
              <a:rPr lang="en-US" sz="3700" dirty="0" smtClean="0"/>
              <a:t>LOOK to Jesus Beyond Present CIRCUMSTANCES</a:t>
            </a:r>
          </a:p>
        </p:txBody>
      </p:sp>
    </p:spTree>
    <p:extLst>
      <p:ext uri="{BB962C8B-B14F-4D97-AF65-F5344CB8AC3E}">
        <p14:creationId xmlns:p14="http://schemas.microsoft.com/office/powerpoint/2010/main" val="157386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1583"/>
            <a:ext cx="10515600" cy="2234834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bg1"/>
                </a:solidFill>
              </a:rPr>
              <a:t>As storms rage and doubts arise, remember your DEPENDENCY on Jesus </a:t>
            </a:r>
            <a:r>
              <a:rPr lang="en-US" sz="4400" dirty="0" smtClean="0">
                <a:solidFill>
                  <a:schemeClr val="bg1"/>
                </a:solidFill>
              </a:rPr>
              <a:t>(Heb. 12.1-3; James 1.2-8)</a:t>
            </a:r>
            <a:r>
              <a:rPr lang="en-US" sz="50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12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1" y="249755"/>
            <a:ext cx="6705602" cy="6358491"/>
          </a:xfrm>
        </p:spPr>
        <p:txBody>
          <a:bodyPr>
            <a:noAutofit/>
          </a:bodyPr>
          <a:lstStyle/>
          <a:p>
            <a:pPr lvl="0"/>
            <a:r>
              <a:rPr lang="en-US" sz="5400" dirty="0"/>
              <a:t>When our faith wavers, </a:t>
            </a:r>
            <a:r>
              <a:rPr lang="en-US" sz="5400" dirty="0" smtClean="0"/>
              <a:t>and we feel as if we are sinking, don’t forget </a:t>
            </a:r>
            <a:r>
              <a:rPr lang="en-US" sz="5400" dirty="0"/>
              <a:t>that Jesus is </a:t>
            </a:r>
            <a:r>
              <a:rPr lang="en-US" sz="5400" dirty="0" smtClean="0"/>
              <a:t>GREATER than the storm. WORSHIP and PRAISE Him!</a:t>
            </a:r>
          </a:p>
          <a:p>
            <a:r>
              <a:rPr lang="mr-IN" sz="2600" dirty="0" smtClean="0"/>
              <a:t>(</a:t>
            </a:r>
            <a:r>
              <a:rPr lang="mr-IN" sz="2600" dirty="0" err="1" smtClean="0"/>
              <a:t>John</a:t>
            </a:r>
            <a:r>
              <a:rPr lang="mr-IN" sz="2600" dirty="0" smtClean="0"/>
              <a:t> 16.33</a:t>
            </a:r>
            <a:r>
              <a:rPr lang="en-US" sz="2600" dirty="0" smtClean="0"/>
              <a:t>; </a:t>
            </a:r>
            <a:r>
              <a:rPr lang="mr-IN" sz="2600" dirty="0" smtClean="0"/>
              <a:t>1 </a:t>
            </a:r>
            <a:r>
              <a:rPr lang="mr-IN" sz="2600" dirty="0" err="1" smtClean="0"/>
              <a:t>John</a:t>
            </a:r>
            <a:r>
              <a:rPr lang="mr-IN" sz="2600" dirty="0" smtClean="0"/>
              <a:t> 4.4</a:t>
            </a:r>
            <a:r>
              <a:rPr lang="en-US" sz="2600" dirty="0" smtClean="0"/>
              <a:t>; 5.4-5;</a:t>
            </a:r>
            <a:r>
              <a:rPr lang="mr-IN" sz="2600" dirty="0" smtClean="0"/>
              <a:t> </a:t>
            </a:r>
            <a:r>
              <a:rPr lang="en-US" sz="2600" dirty="0" smtClean="0"/>
              <a:t>1.9; 1 Peter 5.7</a:t>
            </a:r>
            <a:r>
              <a:rPr lang="mr-IN" sz="2600" dirty="0" smtClean="0"/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94547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153</Words>
  <Application>Microsoft Macintosh PowerPoint</Application>
  <PresentationFormat>Widescreen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How to “Walk on Water” without Sinking </vt:lpstr>
      <vt:lpstr>PowerPoint Presentation</vt:lpstr>
      <vt:lpstr>How to “Walk on Water” without Sinking </vt:lpstr>
      <vt:lpstr>PowerPoint Presentation</vt:lpstr>
      <vt:lpstr>How to “Walk on Water” without Sinking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23</cp:revision>
  <dcterms:created xsi:type="dcterms:W3CDTF">2019-03-23T17:18:22Z</dcterms:created>
  <dcterms:modified xsi:type="dcterms:W3CDTF">2019-03-24T03:14:10Z</dcterms:modified>
</cp:coreProperties>
</file>