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0"/>
    <p:restoredTop sz="94692"/>
  </p:normalViewPr>
  <p:slideViewPr>
    <p:cSldViewPr snapToGrid="0" snapToObjects="1" showGuides="1">
      <p:cViewPr>
        <p:scale>
          <a:sx n="94" d="100"/>
          <a:sy n="94" d="100"/>
        </p:scale>
        <p:origin x="53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386C-7D6C-434F-B387-A673CB50BE56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48D91-FCEC-6347-ACDA-7FB6E9897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9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2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3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1F0EE-48F6-F24C-9A39-D4391F8D9A0B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CD4D-0E51-8345-8B84-37723751B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22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Pop Quiz </a:t>
            </a:r>
            <a:r>
              <a:rPr lang="mr-IN" sz="4800" dirty="0" smtClean="0"/>
              <a:t>–</a:t>
            </a:r>
            <a:r>
              <a:rPr lang="en-US" sz="4800" dirty="0" smtClean="0"/>
              <a:t> </a:t>
            </a:r>
            <a:r>
              <a:rPr lang="en-US" sz="4800" dirty="0" smtClean="0"/>
              <a:t>Which statements are true?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</a:t>
            </a:r>
            <a:r>
              <a:rPr lang="en-US" sz="3600" dirty="0"/>
              <a:t>We are a church of God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“</a:t>
            </a:r>
            <a:r>
              <a:rPr lang="en-US" sz="3600" dirty="0"/>
              <a:t>We are a church of Christ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“</a:t>
            </a:r>
            <a:r>
              <a:rPr lang="en-US" sz="3600" dirty="0"/>
              <a:t>We are a church of God in Christ</a:t>
            </a:r>
            <a:r>
              <a:rPr lang="en-US" sz="3600" dirty="0" smtClean="0"/>
              <a:t>.”</a:t>
            </a:r>
          </a:p>
          <a:p>
            <a:endParaRPr lang="en-US" sz="3600" dirty="0"/>
          </a:p>
          <a:p>
            <a:r>
              <a:rPr lang="en-US" sz="3600" dirty="0"/>
              <a:t>“I am church of Christ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“Bryan is a church </a:t>
            </a:r>
            <a:r>
              <a:rPr lang="en-US" sz="3600" dirty="0"/>
              <a:t>of Christ preacher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“</a:t>
            </a:r>
            <a:r>
              <a:rPr lang="en-US" sz="3600" dirty="0"/>
              <a:t>This is a church of Christ church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376775" y="2088414"/>
            <a:ext cx="1977025" cy="8617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TRUE</a:t>
            </a:r>
            <a:endParaRPr lang="en-US" sz="5000" b="1" dirty="0">
              <a:solidFill>
                <a:srgbClr val="FF0000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23123" y="4132688"/>
            <a:ext cx="2230677" cy="8617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FALSE</a:t>
            </a:r>
            <a:endParaRPr lang="en-US" sz="5000" b="1" dirty="0">
              <a:solidFill>
                <a:srgbClr val="FF0000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“I’m Church of Christ.”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we use “church of Christ” in the same way that others use names such as “Baptist,” “Methodist,” “Lutheran,” or “Catholic,” then we are using a SCRIPTURAL phrase in an UNSCRIPTURAL way </a:t>
            </a:r>
            <a:r>
              <a:rPr lang="mr-IN" sz="4000" dirty="0" smtClean="0"/>
              <a:t>–</a:t>
            </a:r>
            <a:r>
              <a:rPr lang="en-US" sz="4000" dirty="0" smtClean="0"/>
              <a:t> this exposes our IGNORANCE of God’s word.</a:t>
            </a:r>
          </a:p>
        </p:txBody>
      </p:sp>
    </p:spTree>
    <p:extLst>
      <p:ext uri="{BB962C8B-B14F-4D97-AF65-F5344CB8AC3E}">
        <p14:creationId xmlns:p14="http://schemas.microsoft.com/office/powerpoint/2010/main" val="202331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0970"/>
            <a:ext cx="10515600" cy="5316060"/>
          </a:xfrm>
        </p:spPr>
        <p:txBody>
          <a:bodyPr>
            <a:noAutofit/>
          </a:bodyPr>
          <a:lstStyle/>
          <a:p>
            <a:pPr lvl="1"/>
            <a:r>
              <a:rPr lang="en-US" sz="3600" dirty="0" smtClean="0"/>
              <a:t>The </a:t>
            </a:r>
            <a:r>
              <a:rPr lang="en-US" sz="3600" dirty="0"/>
              <a:t>church of Christ: The one body of Christ is the totality of all forgiven sinners of all time in all places – not a collection of all local churches: </a:t>
            </a:r>
            <a:r>
              <a:rPr lang="en-US" dirty="0"/>
              <a:t>Matt. 16.18; </a:t>
            </a:r>
            <a:r>
              <a:rPr lang="en-US" dirty="0" smtClean="0"/>
              <a:t>Acts 2.41, 47; </a:t>
            </a:r>
            <a:r>
              <a:rPr lang="en-US" dirty="0" smtClean="0"/>
              <a:t>Eph</a:t>
            </a:r>
            <a:r>
              <a:rPr lang="en-US" dirty="0"/>
              <a:t>. 1.22-23; </a:t>
            </a:r>
            <a:r>
              <a:rPr lang="en-US" dirty="0" smtClean="0"/>
              <a:t>5.23</a:t>
            </a:r>
            <a:r>
              <a:rPr lang="en-US" dirty="0"/>
              <a:t>, 30; 1 Cor. 12.13; Heb. 12.23</a:t>
            </a:r>
          </a:p>
          <a:p>
            <a:pPr lvl="1"/>
            <a:endParaRPr lang="en-US" sz="3400" dirty="0" smtClean="0"/>
          </a:p>
          <a:p>
            <a:pPr lvl="1"/>
            <a:r>
              <a:rPr lang="en-US" sz="3600" dirty="0" smtClean="0"/>
              <a:t>The </a:t>
            </a:r>
            <a:r>
              <a:rPr lang="en-US" sz="3600" dirty="0"/>
              <a:t>churches of Christ: The organized collectivity of forgiven sinners in any given geographical location that </a:t>
            </a:r>
            <a:r>
              <a:rPr lang="en-US" sz="3600" dirty="0" smtClean="0"/>
              <a:t>worship </a:t>
            </a:r>
            <a:r>
              <a:rPr lang="en-US" sz="3600" dirty="0"/>
              <a:t>and work </a:t>
            </a:r>
            <a:r>
              <a:rPr lang="en-US" sz="3600" dirty="0" smtClean="0"/>
              <a:t>together and </a:t>
            </a:r>
            <a:r>
              <a:rPr lang="en-US" sz="3600" dirty="0"/>
              <a:t>submit to Christ in all </a:t>
            </a:r>
            <a:r>
              <a:rPr lang="en-US" sz="3600" dirty="0" smtClean="0"/>
              <a:t>things. They are separate </a:t>
            </a:r>
            <a:r>
              <a:rPr lang="en-US" sz="3600" dirty="0"/>
              <a:t>and independent in organization from all other local </a:t>
            </a:r>
            <a:r>
              <a:rPr lang="en-US" sz="3600" dirty="0" smtClean="0"/>
              <a:t>churches: </a:t>
            </a:r>
            <a:r>
              <a:rPr lang="en-US" dirty="0" smtClean="0"/>
              <a:t>Acts 8.1, 3; 14.23, 27; Rom</a:t>
            </a:r>
            <a:r>
              <a:rPr lang="en-US" dirty="0"/>
              <a:t>. 16.16; 1 Cor. 1.2; 16.19; Gal. </a:t>
            </a:r>
            <a:r>
              <a:rPr lang="en-US" dirty="0" smtClean="0"/>
              <a:t>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3123"/>
            <a:ext cx="10515600" cy="3111754"/>
          </a:xfrm>
        </p:spPr>
        <p:txBody>
          <a:bodyPr>
            <a:noAutofit/>
          </a:bodyPr>
          <a:lstStyle/>
          <a:p>
            <a:pPr lvl="1"/>
            <a:r>
              <a:rPr lang="en-US" sz="5400" dirty="0" smtClean="0"/>
              <a:t>There is not one EXCLUSIVE name or proper name for the Lord’s church – only DESCRIPTIONS that express that we are God’s people.</a:t>
            </a:r>
          </a:p>
        </p:txBody>
      </p:sp>
    </p:spTree>
    <p:extLst>
      <p:ext uri="{BB962C8B-B14F-4D97-AF65-F5344CB8AC3E}">
        <p14:creationId xmlns:p14="http://schemas.microsoft.com/office/powerpoint/2010/main" val="43722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What happens when we misuse divine expressions?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smtClean="0"/>
              <a:t>We convey ideas </a:t>
            </a:r>
            <a:r>
              <a:rPr lang="en-US" sz="3200" dirty="0"/>
              <a:t>that are </a:t>
            </a:r>
            <a:r>
              <a:rPr lang="en-US" sz="3200" dirty="0" smtClean="0"/>
              <a:t>CONTRARY to </a:t>
            </a:r>
            <a:r>
              <a:rPr lang="en-US" sz="3200" dirty="0"/>
              <a:t>God’s word.</a:t>
            </a:r>
          </a:p>
          <a:p>
            <a:pPr lvl="1"/>
            <a:r>
              <a:rPr lang="en-US" sz="3200" dirty="0"/>
              <a:t>We cannot </a:t>
            </a:r>
            <a:r>
              <a:rPr lang="en-US" sz="3200" dirty="0" smtClean="0"/>
              <a:t>ACCURATELY understand God’s </a:t>
            </a:r>
            <a:r>
              <a:rPr lang="en-US" sz="3200" dirty="0"/>
              <a:t>word.</a:t>
            </a:r>
          </a:p>
          <a:p>
            <a:pPr lvl="1"/>
            <a:r>
              <a:rPr lang="en-US" sz="3200" dirty="0" smtClean="0"/>
              <a:t>We expose our IGNORANCE with God’s word.</a:t>
            </a:r>
          </a:p>
          <a:p>
            <a:pPr lvl="1"/>
            <a:r>
              <a:rPr lang="en-US" sz="3200" dirty="0" smtClean="0"/>
              <a:t>We CONFUSE those </a:t>
            </a:r>
            <a:r>
              <a:rPr lang="en-US" sz="3200" dirty="0"/>
              <a:t>with whom we communicate.</a:t>
            </a:r>
          </a:p>
          <a:p>
            <a:pPr lvl="1"/>
            <a:r>
              <a:rPr lang="en-US" sz="3200" dirty="0"/>
              <a:t>We </a:t>
            </a:r>
            <a:r>
              <a:rPr lang="en-US" sz="3200" dirty="0" smtClean="0"/>
              <a:t>lose </a:t>
            </a:r>
            <a:r>
              <a:rPr lang="en-US" sz="3200" dirty="0"/>
              <a:t>our </a:t>
            </a:r>
            <a:r>
              <a:rPr lang="en-US" sz="3200" dirty="0" smtClean="0"/>
              <a:t>IDENTITY as </a:t>
            </a:r>
            <a:r>
              <a:rPr lang="en-US" sz="3200" dirty="0"/>
              <a:t>God’s </a:t>
            </a:r>
            <a:r>
              <a:rPr lang="en-US" sz="3200" dirty="0" smtClean="0"/>
              <a:t>people.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4.11 </a:t>
            </a:r>
            <a:r>
              <a:rPr lang="mr-IN" dirty="0" smtClean="0"/>
              <a:t>–</a:t>
            </a:r>
            <a:r>
              <a:rPr lang="en-US" dirty="0" smtClean="0"/>
              <a:t> SPEAK as God Has SPOKEN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7313"/>
            <a:ext cx="10515600" cy="1603375"/>
          </a:xfrm>
        </p:spPr>
        <p:txBody>
          <a:bodyPr>
            <a:normAutofit lnSpcReduction="10000"/>
          </a:bodyPr>
          <a:lstStyle/>
          <a:p>
            <a:pPr lvl="1" algn="ctr"/>
            <a:r>
              <a:rPr lang="en-US" sz="11500" dirty="0" smtClean="0"/>
              <a:t>I am a Christian!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22311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327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Pop Quiz – Which statements are true?</vt:lpstr>
      <vt:lpstr>“I’m Church of Christ.”</vt:lpstr>
      <vt:lpstr>PowerPoint Presentation</vt:lpstr>
      <vt:lpstr>PowerPoint Presentation</vt:lpstr>
      <vt:lpstr>1 Peter 4.11 – SPEAK as God Has SPOKEN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17</cp:revision>
  <dcterms:created xsi:type="dcterms:W3CDTF">2019-04-07T04:18:58Z</dcterms:created>
  <dcterms:modified xsi:type="dcterms:W3CDTF">2019-04-07T14:09:10Z</dcterms:modified>
</cp:coreProperties>
</file>