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80" r:id="rId3"/>
    <p:sldMasterId id="2147483704" r:id="rId4"/>
    <p:sldMasterId id="2147483728" r:id="rId5"/>
  </p:sldMasterIdLst>
  <p:notesMasterIdLst>
    <p:notesMasterId r:id="rId36"/>
  </p:notesMasterIdLst>
  <p:sldIdLst>
    <p:sldId id="525" r:id="rId6"/>
    <p:sldId id="527" r:id="rId7"/>
    <p:sldId id="526" r:id="rId8"/>
    <p:sldId id="535" r:id="rId9"/>
    <p:sldId id="500" r:id="rId10"/>
    <p:sldId id="503" r:id="rId11"/>
    <p:sldId id="506" r:id="rId12"/>
    <p:sldId id="510" r:id="rId13"/>
    <p:sldId id="515" r:id="rId14"/>
    <p:sldId id="519" r:id="rId15"/>
    <p:sldId id="308" r:id="rId16"/>
    <p:sldId id="484" r:id="rId17"/>
    <p:sldId id="416" r:id="rId18"/>
    <p:sldId id="417" r:id="rId19"/>
    <p:sldId id="418" r:id="rId20"/>
    <p:sldId id="419" r:id="rId21"/>
    <p:sldId id="420" r:id="rId22"/>
    <p:sldId id="432" r:id="rId23"/>
    <p:sldId id="433" r:id="rId24"/>
    <p:sldId id="434" r:id="rId25"/>
    <p:sldId id="435" r:id="rId26"/>
    <p:sldId id="452" r:id="rId27"/>
    <p:sldId id="453" r:id="rId28"/>
    <p:sldId id="454" r:id="rId29"/>
    <p:sldId id="455" r:id="rId30"/>
    <p:sldId id="488" r:id="rId31"/>
    <p:sldId id="338" r:id="rId32"/>
    <p:sldId id="341" r:id="rId33"/>
    <p:sldId id="344" r:id="rId34"/>
    <p:sldId id="342" r:id="rId35"/>
  </p:sldIdLst>
  <p:sldSz cx="9144000" cy="5143500" type="screen16x9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9068" autoAdjust="0"/>
    <p:restoredTop sz="86325" autoAdjust="0"/>
  </p:normalViewPr>
  <p:slideViewPr>
    <p:cSldViewPr>
      <p:cViewPr varScale="1">
        <p:scale>
          <a:sx n="147" d="100"/>
          <a:sy n="147" d="100"/>
        </p:scale>
        <p:origin x="52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1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5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99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0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4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2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8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3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90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7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7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6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1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2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8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17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63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6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71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31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3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30" indent="0" algn="ctr">
              <a:buNone/>
              <a:defRPr/>
            </a:lvl2pPr>
            <a:lvl3pPr marL="685659" indent="0" algn="ctr">
              <a:buNone/>
              <a:defRPr/>
            </a:lvl3pPr>
            <a:lvl4pPr marL="1028490" indent="0" algn="ctr">
              <a:buNone/>
              <a:defRPr/>
            </a:lvl4pPr>
            <a:lvl5pPr marL="1371320" indent="0" algn="ctr">
              <a:buNone/>
              <a:defRPr/>
            </a:lvl5pPr>
            <a:lvl6pPr marL="1714149" indent="0" algn="ctr">
              <a:buNone/>
              <a:defRPr/>
            </a:lvl6pPr>
            <a:lvl7pPr marL="2056980" indent="0" algn="ctr">
              <a:buNone/>
              <a:defRPr/>
            </a:lvl7pPr>
            <a:lvl8pPr marL="2399808" indent="0" algn="ctr">
              <a:buNone/>
              <a:defRPr/>
            </a:lvl8pPr>
            <a:lvl9pPr marL="27426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66BA50-FE2A-439A-B01D-C50B6878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3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57D27F-5147-4C10-8E46-275ADB15A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9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0" indent="0">
              <a:buNone/>
              <a:defRPr sz="1350"/>
            </a:lvl2pPr>
            <a:lvl3pPr marL="685659" indent="0">
              <a:buNone/>
              <a:defRPr sz="1200"/>
            </a:lvl3pPr>
            <a:lvl4pPr marL="1028490" indent="0">
              <a:buNone/>
              <a:defRPr sz="1050"/>
            </a:lvl4pPr>
            <a:lvl5pPr marL="1371320" indent="0">
              <a:buNone/>
              <a:defRPr sz="1050"/>
            </a:lvl5pPr>
            <a:lvl6pPr marL="1714149" indent="0">
              <a:buNone/>
              <a:defRPr sz="1050"/>
            </a:lvl6pPr>
            <a:lvl7pPr marL="2056980" indent="0">
              <a:buNone/>
              <a:defRPr sz="1050"/>
            </a:lvl7pPr>
            <a:lvl8pPr marL="2399808" indent="0">
              <a:buNone/>
              <a:defRPr sz="1050"/>
            </a:lvl8pPr>
            <a:lvl9pPr marL="2742639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17987E-2B9E-4926-A69D-0D5532B69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38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9B7770-FBFE-4BE1-8245-AB13839C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6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59" indent="0">
              <a:buNone/>
              <a:defRPr sz="1350" b="1"/>
            </a:lvl3pPr>
            <a:lvl4pPr marL="1028490" indent="0">
              <a:buNone/>
              <a:defRPr sz="1200" b="1"/>
            </a:lvl4pPr>
            <a:lvl5pPr marL="1371320" indent="0">
              <a:buNone/>
              <a:defRPr sz="1200" b="1"/>
            </a:lvl5pPr>
            <a:lvl6pPr marL="1714149" indent="0">
              <a:buNone/>
              <a:defRPr sz="1200" b="1"/>
            </a:lvl6pPr>
            <a:lvl7pPr marL="2056980" indent="0">
              <a:buNone/>
              <a:defRPr sz="1200" b="1"/>
            </a:lvl7pPr>
            <a:lvl8pPr marL="2399808" indent="0">
              <a:buNone/>
              <a:defRPr sz="1200" b="1"/>
            </a:lvl8pPr>
            <a:lvl9pPr marL="27426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59" indent="0">
              <a:buNone/>
              <a:defRPr sz="1350" b="1"/>
            </a:lvl3pPr>
            <a:lvl4pPr marL="1028490" indent="0">
              <a:buNone/>
              <a:defRPr sz="1200" b="1"/>
            </a:lvl4pPr>
            <a:lvl5pPr marL="1371320" indent="0">
              <a:buNone/>
              <a:defRPr sz="1200" b="1"/>
            </a:lvl5pPr>
            <a:lvl6pPr marL="1714149" indent="0">
              <a:buNone/>
              <a:defRPr sz="1200" b="1"/>
            </a:lvl6pPr>
            <a:lvl7pPr marL="2056980" indent="0">
              <a:buNone/>
              <a:defRPr sz="1200" b="1"/>
            </a:lvl7pPr>
            <a:lvl8pPr marL="2399808" indent="0">
              <a:buNone/>
              <a:defRPr sz="1200" b="1"/>
            </a:lvl8pPr>
            <a:lvl9pPr marL="27426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6821C2-D3BB-44EE-B915-D4C8A963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902360-455F-40BA-B913-1E313385F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2BCDE0-3FA4-457C-8310-53CC2922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38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30" indent="0">
              <a:buNone/>
              <a:defRPr sz="900"/>
            </a:lvl2pPr>
            <a:lvl3pPr marL="685659" indent="0">
              <a:buNone/>
              <a:defRPr sz="750"/>
            </a:lvl3pPr>
            <a:lvl4pPr marL="1028490" indent="0">
              <a:buNone/>
              <a:defRPr sz="675"/>
            </a:lvl4pPr>
            <a:lvl5pPr marL="1371320" indent="0">
              <a:buNone/>
              <a:defRPr sz="675"/>
            </a:lvl5pPr>
            <a:lvl6pPr marL="1714149" indent="0">
              <a:buNone/>
              <a:defRPr sz="675"/>
            </a:lvl6pPr>
            <a:lvl7pPr marL="2056980" indent="0">
              <a:buNone/>
              <a:defRPr sz="675"/>
            </a:lvl7pPr>
            <a:lvl8pPr marL="2399808" indent="0">
              <a:buNone/>
              <a:defRPr sz="675"/>
            </a:lvl8pPr>
            <a:lvl9pPr marL="274263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9A56D7-CF20-4F4B-B616-92C04A41D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9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59" indent="0">
              <a:buNone/>
              <a:defRPr sz="1800"/>
            </a:lvl3pPr>
            <a:lvl4pPr marL="1028490" indent="0">
              <a:buNone/>
              <a:defRPr sz="1500"/>
            </a:lvl4pPr>
            <a:lvl5pPr marL="1371320" indent="0">
              <a:buNone/>
              <a:defRPr sz="1500"/>
            </a:lvl5pPr>
            <a:lvl6pPr marL="1714149" indent="0">
              <a:buNone/>
              <a:defRPr sz="1500"/>
            </a:lvl6pPr>
            <a:lvl7pPr marL="2056980" indent="0">
              <a:buNone/>
              <a:defRPr sz="1500"/>
            </a:lvl7pPr>
            <a:lvl8pPr marL="2399808" indent="0">
              <a:buNone/>
              <a:defRPr sz="1500"/>
            </a:lvl8pPr>
            <a:lvl9pPr marL="274263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30" indent="0">
              <a:buNone/>
              <a:defRPr sz="900"/>
            </a:lvl2pPr>
            <a:lvl3pPr marL="685659" indent="0">
              <a:buNone/>
              <a:defRPr sz="750"/>
            </a:lvl3pPr>
            <a:lvl4pPr marL="1028490" indent="0">
              <a:buNone/>
              <a:defRPr sz="675"/>
            </a:lvl4pPr>
            <a:lvl5pPr marL="1371320" indent="0">
              <a:buNone/>
              <a:defRPr sz="675"/>
            </a:lvl5pPr>
            <a:lvl6pPr marL="1714149" indent="0">
              <a:buNone/>
              <a:defRPr sz="675"/>
            </a:lvl6pPr>
            <a:lvl7pPr marL="2056980" indent="0">
              <a:buNone/>
              <a:defRPr sz="675"/>
            </a:lvl7pPr>
            <a:lvl8pPr marL="2399808" indent="0">
              <a:buNone/>
              <a:defRPr sz="675"/>
            </a:lvl8pPr>
            <a:lvl9pPr marL="274263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F91533-170D-42C9-8DC7-17D170655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8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16A0B-41B6-4360-A90B-0D0CF07E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82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BC684A-01D1-4596-879E-378F328A3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8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DFA3-76E1-4779-9D05-16C2467198D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75DA4-2E1F-4581-B8C2-8BBFDA8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DFA3-76E1-4779-9D05-16C2467198D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75DA4-2E1F-4581-B8C2-8BBFDA85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5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1FF1-90CF-4063-82D9-74587033FCCC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25A8-B482-429A-9880-B25B1303A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4FB4C0-E540-4F6B-8793-778F4BA02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9927" name="Picture 101" descr="welcome 21_c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49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3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65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49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32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23" indent="-2571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099" indent="-214269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074" indent="-17141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9904" indent="-17141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735" indent="-17141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565" indent="-1714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94" indent="-1714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224" indent="-1714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053" indent="-1714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9" algn="l" defTabSz="6856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0" algn="l" defTabSz="6856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0" algn="l" defTabSz="6856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49" algn="l" defTabSz="6856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0" algn="l" defTabSz="6856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08" algn="l" defTabSz="6856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39" algn="l" defTabSz="6856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mages-blogger-opensocial.googleusercontent.com/gadgets/proxy?url=http://www.naturespicsonline.com/misc/SitesPhotos/faithful.jpg&amp;container=blogger&amp;gadget=a&amp;rewriteMime=image/*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/url?sa=i&amp;rct=j&amp;q=&amp;esrc=s&amp;source=images&amp;cd=&amp;cad=rja&amp;uact=8&amp;ved=0CAcQjRw&amp;url=https://www.flickr.com/photos/mike_miley/5969110684/&amp;ei=VEkOVeOfKIfegwTEzIPwAg&amp;bvm=bv.89060397,d.eXY&amp;psig=AFQjCNFMaOG7iRT79J3-X55njlRatNgwPQ&amp;ust=142708584929125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1455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HEBREWS 11</a:t>
            </a:r>
          </a:p>
        </p:txBody>
      </p:sp>
    </p:spTree>
    <p:extLst>
      <p:ext uri="{BB962C8B-B14F-4D97-AF65-F5344CB8AC3E}">
        <p14:creationId xmlns:p14="http://schemas.microsoft.com/office/powerpoint/2010/main" val="22489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74295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	MOSES			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(Exodus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92B33-2CC2-4998-BD28-F94FB3CF0A7F}"/>
              </a:ext>
            </a:extLst>
          </p:cNvPr>
          <p:cNvSpPr txBox="1"/>
          <p:nvPr/>
        </p:nvSpPr>
        <p:spPr>
          <a:xfrm>
            <a:off x="0" y="158115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faith Moses, when he became of age, refused to be called the son of Pharaoh's daughter,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choosing rather to suffer affliction with the people of God than to enjoy the passing pleasures of sin,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esteeming the reproach of Christ greater riches than the treasures in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Egypt; for he looked to the reward. </a:t>
            </a:r>
          </a:p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faith he forsook Egypt, not fearing the wrath of the king;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endured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invisible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0D01F-D04E-4B91-A926-EB7671CBF30D}"/>
              </a:ext>
            </a:extLst>
          </p:cNvPr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HEBREWS 11:24-27</a:t>
            </a:r>
          </a:p>
        </p:txBody>
      </p:sp>
    </p:spTree>
    <p:extLst>
      <p:ext uri="{BB962C8B-B14F-4D97-AF65-F5344CB8AC3E}">
        <p14:creationId xmlns:p14="http://schemas.microsoft.com/office/powerpoint/2010/main" val="42167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82059" y="15442"/>
            <a:ext cx="9068859" cy="2937308"/>
            <a:chOff x="-1065" y="3226908"/>
            <a:chExt cx="9158321" cy="3916408"/>
          </a:xfrm>
        </p:grpSpPr>
        <p:sp>
          <p:nvSpPr>
            <p:cNvPr id="20" name="TextBox 19"/>
            <p:cNvSpPr txBox="1"/>
            <p:nvPr/>
          </p:nvSpPr>
          <p:spPr>
            <a:xfrm>
              <a:off x="6628" y="3226908"/>
              <a:ext cx="9144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- NOAH							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28" y="3982285"/>
              <a:ext cx="9144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  	         - ABRAHAM						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065" y="4782499"/>
              <a:ext cx="9144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  	                   - SARAH							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256" y="5526161"/>
              <a:ext cx="9144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  	                  - ISAAC			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" y="6281542"/>
              <a:ext cx="9144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  	                                          - MOSES					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A65D0AA-0FA1-4445-8208-51485ABD4441}"/>
              </a:ext>
            </a:extLst>
          </p:cNvPr>
          <p:cNvSpPr txBox="1"/>
          <p:nvPr/>
        </p:nvSpPr>
        <p:spPr>
          <a:xfrm>
            <a:off x="0" y="253326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Hebrews 11:13-14</a:t>
            </a:r>
          </a:p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These all died in faith, not having received the promises,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but having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were assured of them,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embraced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confessed that they were strangers and pilgrims on the earth.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For those who say such things declare plainly that they seek a homeland.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232" b="10722"/>
          <a:stretch/>
        </p:blipFill>
        <p:spPr>
          <a:xfrm>
            <a:off x="1" y="1562100"/>
            <a:ext cx="9144000" cy="154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009"/>
          <a:stretch/>
        </p:blipFill>
        <p:spPr>
          <a:xfrm>
            <a:off x="76201" y="3670026"/>
            <a:ext cx="9067800" cy="1187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8575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Medley: </a:t>
            </a:r>
            <a:r>
              <a:rPr lang="en-US" sz="4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“Homeward Bound”</a:t>
            </a:r>
          </a:p>
        </p:txBody>
      </p:sp>
    </p:spTree>
    <p:extLst>
      <p:ext uri="{BB962C8B-B14F-4D97-AF65-F5344CB8AC3E}">
        <p14:creationId xmlns:p14="http://schemas.microsoft.com/office/powerpoint/2010/main" val="3940574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213 - Here We Are But Straying Pilgrims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3893B4-845F-4303-9805-52065298FCD5}"/>
              </a:ext>
            </a:extLst>
          </p:cNvPr>
          <p:cNvCxnSpPr/>
          <p:nvPr/>
        </p:nvCxnSpPr>
        <p:spPr>
          <a:xfrm>
            <a:off x="1143000" y="1504950"/>
            <a:ext cx="76564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869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213 - Here We Are But Straying Pilgrims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1166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213 - Here We Are But Straying Pilgrims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5031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213 - Here We Are But Straying Pilgrims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18593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213 - Here We Are But Straying Pilgrims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HymnText">
            <a:extLst>
              <a:ext uri="{FF2B5EF4-FFF2-40B4-BE49-F238E27FC236}">
                <a16:creationId xmlns:a16="http://schemas.microsoft.com/office/drawing/2014/main" id="{BEF84005-3A1C-462C-BF09-BF30A4613D86}"/>
              </a:ext>
            </a:extLst>
          </p:cNvPr>
          <p:cNvSpPr txBox="1"/>
          <p:nvPr/>
        </p:nvSpPr>
        <p:spPr>
          <a:xfrm>
            <a:off x="4953000" y="3181350"/>
            <a:ext cx="39690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Next Song: This World is Not My Home</a:t>
            </a:r>
          </a:p>
        </p:txBody>
      </p:sp>
    </p:spTree>
    <p:extLst>
      <p:ext uri="{BB962C8B-B14F-4D97-AF65-F5344CB8AC3E}">
        <p14:creationId xmlns:p14="http://schemas.microsoft.com/office/powerpoint/2010/main" val="316441472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BCE49-1088-4B78-AC6F-2156AFFAFFB1}"/>
              </a:ext>
            </a:extLst>
          </p:cNvPr>
          <p:cNvCxnSpPr/>
          <p:nvPr/>
        </p:nvCxnSpPr>
        <p:spPr>
          <a:xfrm>
            <a:off x="1030356" y="3714750"/>
            <a:ext cx="76564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59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403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FAITH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UNSEEN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087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“Now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faith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is the substance of things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hoped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the evidence of things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Heb. 11:1)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801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0275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42361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12963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5492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230 - This World Is Not My Home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3007098583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54027"/>
            <a:ext cx="7696199" cy="7456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+mn-lt"/>
              </a:rPr>
              <a:t>What Lessons are for Us?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823186-06AC-46F6-BE4F-51F0DE64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6424"/>
            <a:ext cx="9144000" cy="244762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Only the </a:t>
            </a:r>
            <a:r>
              <a:rPr lang="en-US" sz="2800" b="1" dirty="0">
                <a:solidFill>
                  <a:srgbClr val="FFFF00"/>
                </a:solidFill>
              </a:rPr>
              <a:t>“</a:t>
            </a:r>
            <a:r>
              <a:rPr lang="en-US" sz="2800" b="1" u="sng" dirty="0">
                <a:solidFill>
                  <a:srgbClr val="FFFF00"/>
                </a:solidFill>
              </a:rPr>
              <a:t>unseen</a:t>
            </a:r>
            <a:r>
              <a:rPr lang="en-US" sz="2800" b="1" dirty="0">
                <a:solidFill>
                  <a:srgbClr val="FFFF00"/>
                </a:solidFill>
              </a:rPr>
              <a:t>” </a:t>
            </a:r>
            <a:r>
              <a:rPr lang="en-US" sz="2800" b="1" dirty="0">
                <a:solidFill>
                  <a:schemeClr val="bg1"/>
                </a:solidFill>
              </a:rPr>
              <a:t>things are </a:t>
            </a:r>
            <a:r>
              <a:rPr lang="en-US" sz="2800" b="1" u="sng" dirty="0">
                <a:solidFill>
                  <a:srgbClr val="FFFF00"/>
                </a:solidFill>
              </a:rPr>
              <a:t>eternal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/>
              <a:t>Develop a faith that simply says,                           	</a:t>
            </a:r>
            <a:r>
              <a:rPr lang="en-US" sz="2800" b="1" i="1" dirty="0"/>
              <a:t>“If God said it. I believe it! Period!!”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u="sng" dirty="0"/>
              <a:t>Trust</a:t>
            </a:r>
            <a:r>
              <a:rPr lang="en-US" sz="2800" b="1" dirty="0"/>
              <a:t> </a:t>
            </a:r>
            <a:r>
              <a:rPr lang="en-US" sz="2800" b="1" u="sng" dirty="0"/>
              <a:t>God</a:t>
            </a:r>
            <a:r>
              <a:rPr lang="en-US" sz="2800" b="1" dirty="0"/>
              <a:t> </a:t>
            </a:r>
            <a:r>
              <a:rPr lang="en-US" sz="2800" b="1" i="1" dirty="0"/>
              <a:t>in the dark</a:t>
            </a:r>
            <a:r>
              <a:rPr lang="en-US" sz="28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29D7E-C0FC-4132-BC1D-7A3AB106AE0B}"/>
              </a:ext>
            </a:extLst>
          </p:cNvPr>
          <p:cNvSpPr txBox="1"/>
          <p:nvPr/>
        </p:nvSpPr>
        <p:spPr>
          <a:xfrm>
            <a:off x="0" y="253775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Corinthians 4:18</a:t>
            </a: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while we do not look at the things which are seen,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things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things which are seen are temporary,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things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seen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eter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56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6424"/>
            <a:ext cx="9143999" cy="244762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Only the </a:t>
            </a:r>
            <a:r>
              <a:rPr lang="en-US" sz="2800" b="1" dirty="0">
                <a:solidFill>
                  <a:srgbClr val="FFFF00"/>
                </a:solidFill>
              </a:rPr>
              <a:t>“</a:t>
            </a:r>
            <a:r>
              <a:rPr lang="en-US" sz="2800" b="1" u="sng" dirty="0">
                <a:solidFill>
                  <a:srgbClr val="FFFF00"/>
                </a:solidFill>
              </a:rPr>
              <a:t>unseen</a:t>
            </a:r>
            <a:r>
              <a:rPr lang="en-US" sz="2800" b="1" dirty="0">
                <a:solidFill>
                  <a:srgbClr val="FFFF00"/>
                </a:solidFill>
              </a:rPr>
              <a:t>” </a:t>
            </a:r>
            <a:r>
              <a:rPr lang="en-US" sz="2800" b="1" dirty="0">
                <a:solidFill>
                  <a:schemeClr val="bg1"/>
                </a:solidFill>
              </a:rPr>
              <a:t>things are </a:t>
            </a:r>
            <a:r>
              <a:rPr lang="en-US" sz="2800" b="1" u="sng" dirty="0">
                <a:solidFill>
                  <a:srgbClr val="FFFF00"/>
                </a:solidFill>
              </a:rPr>
              <a:t>eternal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Develop a faith that simply says,  </a:t>
            </a:r>
            <a:r>
              <a:rPr lang="en-US" sz="2800" b="1" dirty="0">
                <a:solidFill>
                  <a:srgbClr val="FFFF00"/>
                </a:solidFill>
              </a:rPr>
              <a:t>“</a:t>
            </a:r>
            <a:r>
              <a:rPr lang="en-US" sz="2800" b="1" i="1" dirty="0">
                <a:solidFill>
                  <a:srgbClr val="FFFF00"/>
                </a:solidFill>
              </a:rPr>
              <a:t>If God said it.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FF00"/>
                </a:solidFill>
              </a:rPr>
              <a:t>								I believe it! Period!!”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A46802-A69B-4AAB-B3BA-10818EF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4027"/>
            <a:ext cx="7696199" cy="7456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+mn-lt"/>
              </a:rPr>
              <a:t>What Lessons are for Us?</a:t>
            </a:r>
          </a:p>
        </p:txBody>
      </p:sp>
    </p:spTree>
    <p:extLst>
      <p:ext uri="{BB962C8B-B14F-4D97-AF65-F5344CB8AC3E}">
        <p14:creationId xmlns:p14="http://schemas.microsoft.com/office/powerpoint/2010/main" val="16161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6424"/>
            <a:ext cx="9143999" cy="244762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Only the </a:t>
            </a:r>
            <a:r>
              <a:rPr lang="en-US" sz="2800" b="1" dirty="0">
                <a:solidFill>
                  <a:srgbClr val="FFFF00"/>
                </a:solidFill>
              </a:rPr>
              <a:t>“</a:t>
            </a:r>
            <a:r>
              <a:rPr lang="en-US" sz="2800" b="1" u="sng" dirty="0">
                <a:solidFill>
                  <a:srgbClr val="FFFF00"/>
                </a:solidFill>
              </a:rPr>
              <a:t>unseen</a:t>
            </a:r>
            <a:r>
              <a:rPr lang="en-US" sz="2800" b="1" dirty="0">
                <a:solidFill>
                  <a:srgbClr val="FFFF00"/>
                </a:solidFill>
              </a:rPr>
              <a:t>” </a:t>
            </a:r>
            <a:r>
              <a:rPr lang="en-US" sz="2800" b="1" dirty="0">
                <a:solidFill>
                  <a:schemeClr val="bg1"/>
                </a:solidFill>
              </a:rPr>
              <a:t>things are </a:t>
            </a:r>
            <a:r>
              <a:rPr lang="en-US" sz="2800" b="1" u="sng" dirty="0">
                <a:solidFill>
                  <a:srgbClr val="FFFF00"/>
                </a:solidFill>
              </a:rPr>
              <a:t>eternal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Develop a faith that simply says,  </a:t>
            </a:r>
            <a:r>
              <a:rPr lang="en-US" sz="2800" b="1" i="1" dirty="0">
                <a:solidFill>
                  <a:srgbClr val="FFFF00"/>
                </a:solidFill>
              </a:rPr>
              <a:t>“If God said it.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FF00"/>
                </a:solidFill>
              </a:rPr>
              <a:t>								I believe it! Period!!”</a:t>
            </a:r>
          </a:p>
          <a:p>
            <a:pPr marL="0" indent="0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800" b="1" u="sng" dirty="0">
                <a:solidFill>
                  <a:schemeClr val="bg1"/>
                </a:solidFill>
              </a:rPr>
              <a:t>Trust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God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rgbClr val="FFFF00"/>
                </a:solidFill>
              </a:rPr>
              <a:t>in the dark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CB6121-33E4-41DE-8B8A-9FC8F8C3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4027"/>
            <a:ext cx="7696199" cy="7456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+mn-lt"/>
              </a:rPr>
              <a:t>What Lessons are for Us?</a:t>
            </a:r>
          </a:p>
        </p:txBody>
      </p:sp>
    </p:spTree>
    <p:extLst>
      <p:ext uri="{BB962C8B-B14F-4D97-AF65-F5344CB8AC3E}">
        <p14:creationId xmlns:p14="http://schemas.microsoft.com/office/powerpoint/2010/main" val="16144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8995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Hebrews 11:6</a:t>
            </a:r>
          </a:p>
          <a:p>
            <a:pPr algn="just" defTabSz="342900">
              <a:defRPr/>
            </a:pP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 defTabSz="342900">
              <a:defRPr/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without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faith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impossible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please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Him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 he who comes to God must believe that He is, and that He is a </a:t>
            </a: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rewarder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of those who diligently seek Him.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6F776-B3EE-47CF-A162-A93128D543E1}"/>
              </a:ext>
            </a:extLst>
          </p:cNvPr>
          <p:cNvSpPr txBox="1"/>
          <p:nvPr/>
        </p:nvSpPr>
        <p:spPr>
          <a:xfrm>
            <a:off x="0" y="1885950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“FAITH IS THE ENERGY THAT DRIVES THE LIFE OF THE BELIEVER!”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naturespicsonline.com/misc/SitesPhotos/faithfu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SgwH1hIxnXBByxtI3rfJp4_Ka5y5JJrN9JBUEi_y-ngeJ2flen0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4077" t="68889" r="20298" b="2800"/>
          <a:stretch>
            <a:fillRect/>
          </a:stretch>
        </p:blipFill>
        <p:spPr bwMode="auto">
          <a:xfrm>
            <a:off x="6553200" y="4171950"/>
            <a:ext cx="1885950" cy="78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42573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143000" y="312279"/>
            <a:ext cx="685800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3375" b="1" dirty="0">
                <a:solidFill>
                  <a:prstClr val="white"/>
                </a:solidFill>
                <a:latin typeface="Arial Black" panose="020B0A04020102020204" pitchFamily="34" charset="0"/>
              </a:rPr>
              <a:t>“FAITH in the</a:t>
            </a:r>
            <a:r>
              <a:rPr lang="en-US" sz="2700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US" sz="3375" b="1" dirty="0">
                <a:solidFill>
                  <a:prstClr val="white"/>
                </a:solidFill>
                <a:latin typeface="Arial Black" panose="020B0A04020102020204" pitchFamily="34" charset="0"/>
              </a:rPr>
              <a:t>UNSEEN”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1404" y="2684324"/>
            <a:ext cx="182581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250" dirty="0">
                <a:solidFill>
                  <a:prstClr val="black"/>
                </a:solidFill>
                <a:latin typeface="Arial Black" panose="020B0A04020102020204" pitchFamily="34" charset="0"/>
              </a:rPr>
              <a:t>Today, </a:t>
            </a:r>
          </a:p>
          <a:p>
            <a:pPr algn="ctr" defTabSz="342900"/>
            <a:r>
              <a:rPr lang="en-US" sz="2250" dirty="0">
                <a:solidFill>
                  <a:prstClr val="black"/>
                </a:solidFill>
                <a:latin typeface="Arial Black" panose="020B0A04020102020204" pitchFamily="34" charset="0"/>
              </a:rPr>
              <a:t>this Life</a:t>
            </a:r>
          </a:p>
          <a:p>
            <a:pPr defTabSz="342900"/>
            <a:r>
              <a:rPr lang="en-US" sz="22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Physical</a:t>
            </a:r>
          </a:p>
          <a:p>
            <a:pPr defTabSz="342900"/>
            <a:r>
              <a:rPr lang="en-US" sz="22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Temporal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27238" y="3220396"/>
            <a:ext cx="1776222" cy="4385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250" dirty="0">
                <a:solidFill>
                  <a:prstClr val="black"/>
                </a:solidFill>
                <a:latin typeface="Arial Black" panose="020B0A04020102020204" pitchFamily="34" charset="0"/>
              </a:rPr>
              <a:t>After-Life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0311" y="2558215"/>
            <a:ext cx="1546479" cy="4385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250" dirty="0">
                <a:solidFill>
                  <a:prstClr val="white"/>
                </a:solidFill>
                <a:latin typeface="Arial Black" panose="020B0A04020102020204" pitchFamily="34" charset="0"/>
              </a:rPr>
              <a:t>HEAVEN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43832" y="3922156"/>
            <a:ext cx="1543049" cy="4385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250" dirty="0">
                <a:solidFill>
                  <a:prstClr val="white"/>
                </a:solidFill>
                <a:latin typeface="Arial Black" panose="020B0A04020102020204" pitchFamily="34" charset="0"/>
              </a:rPr>
              <a:t>HELL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67004" y="998686"/>
            <a:ext cx="6833997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02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2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“</a:t>
            </a:r>
            <a:r>
              <a:rPr lang="en-US" sz="2025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Now faith is being sure of what we hope for and </a:t>
            </a:r>
            <a:r>
              <a:rPr lang="en-US" sz="2025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certain of what we do not see</a:t>
            </a:r>
            <a:r>
              <a:rPr lang="en-US" sz="2025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.” </a:t>
            </a:r>
            <a:r>
              <a:rPr lang="en-US" sz="13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</a:t>
            </a:r>
            <a:r>
              <a:rPr lang="en-US" sz="1350" dirty="0">
                <a:solidFill>
                  <a:prstClr val="black"/>
                </a:solidFill>
                <a:latin typeface="Tahoma" panose="020B0604030504040204" pitchFamily="34" charset="0"/>
              </a:rPr>
              <a:t>Heb. 11:1)</a:t>
            </a:r>
            <a:endParaRPr lang="en-US" sz="135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43000" y="1885950"/>
            <a:ext cx="6882003" cy="533400"/>
            <a:chOff x="0" y="2168878"/>
            <a:chExt cx="12234672" cy="9482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3045328"/>
              <a:ext cx="12192000" cy="0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672" y="2168878"/>
              <a:ext cx="12192000" cy="0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92356" y="2337444"/>
              <a:ext cx="2765959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225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S E </a:t>
              </a:r>
              <a:r>
                <a:rPr lang="en-US" sz="2250" dirty="0" err="1">
                  <a:solidFill>
                    <a:srgbClr val="FFFF00"/>
                  </a:solidFill>
                  <a:latin typeface="Arial Black" panose="020B0A04020102020204" pitchFamily="34" charset="0"/>
                </a:rPr>
                <a:t>E</a:t>
              </a:r>
              <a:r>
                <a:rPr lang="en-US" sz="225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81417" y="2337442"/>
              <a:ext cx="3752089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225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U N S E </a:t>
              </a:r>
              <a:r>
                <a:rPr lang="en-US" sz="2250" dirty="0" err="1">
                  <a:solidFill>
                    <a:srgbClr val="FFFF00"/>
                  </a:solidFill>
                  <a:latin typeface="Arial Black" panose="020B0A04020102020204" pitchFamily="34" charset="0"/>
                </a:rPr>
                <a:t>E</a:t>
              </a:r>
              <a:r>
                <a:rPr lang="en-US" sz="225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46325" y="2330820"/>
              <a:ext cx="222199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225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vs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50865" y="1853411"/>
            <a:ext cx="2264135" cy="2547139"/>
            <a:chOff x="3967401" y="2074330"/>
            <a:chExt cx="4025127" cy="452824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986432" y="2213455"/>
              <a:ext cx="6096" cy="4389121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029821" y="2266728"/>
              <a:ext cx="3773422" cy="102680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2804" y="3356612"/>
              <a:ext cx="774195" cy="293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202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D</a:t>
              </a:r>
            </a:p>
            <a:p>
              <a:pPr defTabSz="342900"/>
              <a:r>
                <a:rPr lang="en-US" sz="202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E</a:t>
              </a:r>
            </a:p>
            <a:p>
              <a:pPr defTabSz="342900"/>
              <a:r>
                <a:rPr lang="en-US" sz="202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A</a:t>
              </a:r>
            </a:p>
            <a:p>
              <a:pPr defTabSz="342900"/>
              <a:r>
                <a:rPr lang="en-US" sz="202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T</a:t>
              </a:r>
            </a:p>
            <a:p>
              <a:pPr defTabSz="342900"/>
              <a:r>
                <a:rPr lang="en-US" sz="202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34036" y="2392980"/>
              <a:ext cx="3383279" cy="779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225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End of Life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4158" y="4563487"/>
              <a:ext cx="2545080" cy="127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202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LORD’S</a:t>
              </a:r>
            </a:p>
            <a:p>
              <a:pPr algn="ctr" defTabSz="342900"/>
              <a:r>
                <a:rPr lang="en-US" sz="202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RETURN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05763" y="3582722"/>
              <a:ext cx="1322138" cy="84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2475" i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or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967401" y="2074330"/>
              <a:ext cx="0" cy="4297859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84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9" grpId="0" animBg="1"/>
      <p:bldP spid="30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HEBREWS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74295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			vs. 3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(Gen. 1)	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55C07E-D4FB-4BC3-8FF8-DA2C74D4A8FF}"/>
              </a:ext>
            </a:extLst>
          </p:cNvPr>
          <p:cNvSpPr txBox="1"/>
          <p:nvPr/>
        </p:nvSpPr>
        <p:spPr>
          <a:xfrm>
            <a:off x="0" y="15811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Hebrews 11:3</a:t>
            </a: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faith we understand that the worlds were framed by the word of God,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things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visible.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74295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NOAH		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(Genesis 6:5-8, 11-14, 22; 7:1, 5)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FBD8E-5E80-4ECF-8D31-96F7F3F6EEC8}"/>
              </a:ext>
            </a:extLst>
          </p:cNvPr>
          <p:cNvSpPr txBox="1"/>
          <p:nvPr/>
        </p:nvSpPr>
        <p:spPr>
          <a:xfrm>
            <a:off x="0" y="15811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faith Noah,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divinely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warned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moved with godly fear, prepared an ark for the saving of his household, by which he condemned the world and became heir of the righteousness which is according to faith. 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02BC10-AFBD-4C07-ABF1-E6E070DA7991}"/>
              </a:ext>
            </a:extLst>
          </p:cNvPr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HEBREWS 11:7</a:t>
            </a:r>
          </a:p>
        </p:txBody>
      </p:sp>
    </p:spTree>
    <p:extLst>
      <p:ext uri="{BB962C8B-B14F-4D97-AF65-F5344CB8AC3E}">
        <p14:creationId xmlns:p14="http://schemas.microsoft.com/office/powerpoint/2010/main" val="20932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74295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	ABRAHAM			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(Genesis 12:1-4)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4E101-E4B7-40A9-BC32-0FF9DCEC635A}"/>
              </a:ext>
            </a:extLst>
          </p:cNvPr>
          <p:cNvSpPr txBox="1"/>
          <p:nvPr/>
        </p:nvSpPr>
        <p:spPr>
          <a:xfrm>
            <a:off x="0" y="158115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faith Abraham obeyed when he was called to go out to the place which he would receive as an inheritance. And he went out,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faith he dwelt in the land of promise as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foreign country, dwelling in tents with Isaac and Jacob, the heirs with him of the same promise;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waited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foundations,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whose builder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maker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452CB1-CEE9-4E7D-AAF1-3DC3C6B61995}"/>
              </a:ext>
            </a:extLst>
          </p:cNvPr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HEBREWS 11:8-10</a:t>
            </a:r>
          </a:p>
        </p:txBody>
      </p:sp>
    </p:spTree>
    <p:extLst>
      <p:ext uri="{BB962C8B-B14F-4D97-AF65-F5344CB8AC3E}">
        <p14:creationId xmlns:p14="http://schemas.microsoft.com/office/powerpoint/2010/main" val="33481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74295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SARAH			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(Genesis 17:15-17; 18:11-15)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A8CA2-B5BD-4807-A5DF-26CDB7A5C141}"/>
              </a:ext>
            </a:extLst>
          </p:cNvPr>
          <p:cNvSpPr txBox="1"/>
          <p:nvPr/>
        </p:nvSpPr>
        <p:spPr>
          <a:xfrm>
            <a:off x="0" y="1629073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81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faith Sarah herself also received strength to conceive seed,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child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because she judged Him faithful who had promised.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Therefore from one man, and him as good as dead, were born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many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the stars of the sky in multitude — innumerable as the sand which is by the seashore. 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6C1A55-1D10-4D0C-A29D-984597BC9512}"/>
              </a:ext>
            </a:extLst>
          </p:cNvPr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HEBREWS 11:11-12</a:t>
            </a:r>
          </a:p>
        </p:txBody>
      </p:sp>
    </p:spTree>
    <p:extLst>
      <p:ext uri="{BB962C8B-B14F-4D97-AF65-F5344CB8AC3E}">
        <p14:creationId xmlns:p14="http://schemas.microsoft.com/office/powerpoint/2010/main" val="3501562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742950"/>
            <a:ext cx="914399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ABRAHAM/ISAAC			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(Genesis 22:1-3)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FBFF8-BABD-43D2-96C9-9047D8B1F82F}"/>
              </a:ext>
            </a:extLst>
          </p:cNvPr>
          <p:cNvSpPr txBox="1"/>
          <p:nvPr/>
        </p:nvSpPr>
        <p:spPr>
          <a:xfrm>
            <a:off x="0" y="163925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faith Abraham, when he was tested,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Isaac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he who had received the promises offered up his only begotten son, </a:t>
            </a: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whom it was said, "In Isaac your seed shall be called," </a:t>
            </a: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concluding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even from the dead, from which he also received him in a figurative sense.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53DED-C291-40A9-A1A1-D8AC8755793C}"/>
              </a:ext>
            </a:extLst>
          </p:cNvPr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HEBREWS 11:17-19</a:t>
            </a:r>
          </a:p>
        </p:txBody>
      </p:sp>
    </p:spTree>
    <p:extLst>
      <p:ext uri="{BB962C8B-B14F-4D97-AF65-F5344CB8AC3E}">
        <p14:creationId xmlns:p14="http://schemas.microsoft.com/office/powerpoint/2010/main" val="13147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910</Words>
  <Application>Microsoft Office PowerPoint</Application>
  <PresentationFormat>On-screen Show (16:9)</PresentationFormat>
  <Paragraphs>107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Tahoma</vt:lpstr>
      <vt:lpstr>Times New Roman</vt:lpstr>
      <vt:lpstr>Trebuchet MS</vt:lpstr>
      <vt:lpstr>Office Theme</vt:lpstr>
      <vt:lpstr>3_Office Theme</vt:lpstr>
      <vt:lpstr>1_Office Theme</vt:lpstr>
      <vt:lpstr>4_Office Theme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213 - Here We Are But Straying Pilgrims - 1.1</vt:lpstr>
      <vt:lpstr>213 - Here We Are But Straying Pilgrims - 1.2</vt:lpstr>
      <vt:lpstr>213 - Here We Are But Straying Pilgrims - C.1</vt:lpstr>
      <vt:lpstr>213 - Here We Are But Straying Pilgrims - C.2</vt:lpstr>
      <vt:lpstr>213 - Here We Are But Straying Pilgrims - C.3</vt:lpstr>
      <vt:lpstr>230 - This World Is Not My Home - 1.1</vt:lpstr>
      <vt:lpstr>230 - This World Is Not My Home - 1.2</vt:lpstr>
      <vt:lpstr>230 - This World Is Not My Home - 1.3</vt:lpstr>
      <vt:lpstr>230 - This World Is Not My Home - 1.4</vt:lpstr>
      <vt:lpstr>230 - This World Is Not My Home - C.1</vt:lpstr>
      <vt:lpstr>230 - This World Is Not My Home - C.2</vt:lpstr>
      <vt:lpstr>230 - This World Is Not My Home - C.3</vt:lpstr>
      <vt:lpstr>230 - This World Is Not My Home - C.4</vt:lpstr>
      <vt:lpstr>What Lessons are for Us?</vt:lpstr>
      <vt:lpstr>What Lessons are for Us?</vt:lpstr>
      <vt:lpstr>What Lessons are for Us?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Daniel Allgor</cp:lastModifiedBy>
  <cp:revision>69</cp:revision>
  <cp:lastPrinted>2019-04-01T22:34:57Z</cp:lastPrinted>
  <dcterms:created xsi:type="dcterms:W3CDTF">2008-03-16T18:22:36Z</dcterms:created>
  <dcterms:modified xsi:type="dcterms:W3CDTF">2019-04-02T01:52:56Z</dcterms:modified>
</cp:coreProperties>
</file>