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60" r:id="rId4"/>
    <p:sldId id="263" r:id="rId5"/>
    <p:sldId id="261" r:id="rId6"/>
    <p:sldId id="264" r:id="rId7"/>
    <p:sldId id="262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1"/>
    <p:restoredTop sz="94693"/>
  </p:normalViewPr>
  <p:slideViewPr>
    <p:cSldViewPr snapToGrid="0" snapToObjects="1" showGuides="1">
      <p:cViewPr>
        <p:scale>
          <a:sx n="80" d="100"/>
          <a:sy n="80" d="100"/>
        </p:scale>
        <p:origin x="1064" y="8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FC7F4-D42C-E34B-9A5A-9AF505CFB706}" type="datetimeFigureOut">
              <a:rPr lang="en-US" smtClean="0"/>
              <a:t>4/21/19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7E6F9-48B3-104F-8684-E228D9F4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61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59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7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charset="0"/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1pPr>
            <a:lvl2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2pPr>
            <a:lvl3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3pPr>
            <a:lvl4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4pPr>
            <a:lvl5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3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11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7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25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E2F1C-2035-C34E-AC6D-B9320FE1F3B2}" type="datetimeFigureOut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B4685-E218-6B4F-92EE-A6081E6D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4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47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1813"/>
            <a:ext cx="10515600" cy="3974375"/>
          </a:xfrm>
        </p:spPr>
        <p:txBody>
          <a:bodyPr>
            <a:noAutofit/>
          </a:bodyPr>
          <a:lstStyle/>
          <a:p>
            <a:r>
              <a:rPr lang="en-US" sz="5600" dirty="0" smtClean="0"/>
              <a:t>Our Father deserves all praise and thanksgiving as the SOURCE of mercy and comfort </a:t>
            </a:r>
            <a:r>
              <a:rPr lang="mr-IN" sz="5600" dirty="0" smtClean="0"/>
              <a:t>–</a:t>
            </a:r>
            <a:r>
              <a:rPr lang="en-US" sz="5600" dirty="0" smtClean="0"/>
              <a:t> found only in CHRIST and manifested in worship and DISCIPLESHIP.</a:t>
            </a:r>
            <a:endParaRPr lang="en-US" sz="5600" dirty="0"/>
          </a:p>
        </p:txBody>
      </p:sp>
    </p:spTree>
    <p:extLst>
      <p:ext uri="{BB962C8B-B14F-4D97-AF65-F5344CB8AC3E}">
        <p14:creationId xmlns:p14="http://schemas.microsoft.com/office/powerpoint/2010/main" val="7245094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6662"/>
            <a:ext cx="10515600" cy="2884677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We must not try to ESCAPE discomforts, but ENDURE them with God’s comfort.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30521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6504"/>
            <a:ext cx="10515600" cy="394499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What QUALIFIES the God of the Bible to </a:t>
            </a:r>
            <a:r>
              <a:rPr lang="en-US" sz="5400" dirty="0"/>
              <a:t>be the God of all </a:t>
            </a:r>
            <a:r>
              <a:rPr lang="en-US" sz="5400" dirty="0" smtClean="0"/>
              <a:t>comfort?</a:t>
            </a:r>
          </a:p>
          <a:p>
            <a:pPr algn="ctr"/>
            <a:endParaRPr lang="en-US" dirty="0" smtClean="0"/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He did not SPARE his own son!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He SUFFERED because He loved us!</a:t>
            </a:r>
          </a:p>
          <a:p>
            <a:pPr algn="ctr">
              <a:lnSpc>
                <a:spcPct val="100000"/>
              </a:lnSpc>
            </a:pPr>
            <a:r>
              <a:rPr lang="en-US" sz="4000" dirty="0" smtClean="0"/>
              <a:t>Our Savior was a “man of SORROWS” for us!</a:t>
            </a:r>
          </a:p>
        </p:txBody>
      </p:sp>
    </p:spTree>
    <p:extLst>
      <p:ext uri="{BB962C8B-B14F-4D97-AF65-F5344CB8AC3E}">
        <p14:creationId xmlns:p14="http://schemas.microsoft.com/office/powerpoint/2010/main" val="1404246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687"/>
            <a:ext cx="10515600" cy="3046626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“God does not comfort us to make us COMFORTABLE, but to make us COMFORTERS.”</a:t>
            </a:r>
          </a:p>
          <a:p>
            <a:pPr algn="ctr"/>
            <a:r>
              <a:rPr lang="en-US" dirty="0" smtClean="0"/>
              <a:t>							           	           </a:t>
            </a:r>
            <a:r>
              <a:rPr lang="en-US" sz="2000" dirty="0" smtClean="0"/>
              <a:t>(John Henry Jowett)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2259" y="5140960"/>
            <a:ext cx="10267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orbel" charset="0"/>
                <a:ea typeface="Corbel" charset="0"/>
                <a:cs typeface="Corbel" charset="0"/>
              </a:rPr>
              <a:t>Suffering makes us COMPASSIONATE people.</a:t>
            </a:r>
            <a:endParaRPr lang="en-US" sz="4000" b="1" dirty="0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559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738"/>
            <a:ext cx="10515600" cy="274652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sz="6000" dirty="0" smtClean="0"/>
              <a:t>Being like Christ does not just mean we are to imitate Jesus in the way we conduct ourselves, it also means we must be like Him in our SUFFERING.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4396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8666"/>
            <a:ext cx="10515600" cy="4540668"/>
          </a:xfrm>
        </p:spPr>
        <p:txBody>
          <a:bodyPr>
            <a:noAutofit/>
          </a:bodyPr>
          <a:lstStyle/>
          <a:p>
            <a:r>
              <a:rPr lang="en-US" sz="6400" dirty="0" smtClean="0"/>
              <a:t>TRUSTING in the God that raises the dead may not remove the suffering, but will remove any ANXIETY we may have from our suffering.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9677564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956256"/>
            <a:ext cx="10515600" cy="4945489"/>
          </a:xfrm>
        </p:spPr>
        <p:txBody>
          <a:bodyPr>
            <a:noAutofit/>
          </a:bodyPr>
          <a:lstStyle/>
          <a:p>
            <a:r>
              <a:rPr lang="en-US" sz="5000" dirty="0" smtClean="0"/>
              <a:t>Since God’s grace and power was manifested THROUGH Jesus’ death and resurrection, suffering was NECESSARY; and it is necessary for our life if we desire His grace and power to be seen in our lives – this is the PARADOX of the gospel.</a:t>
            </a:r>
          </a:p>
        </p:txBody>
      </p:sp>
    </p:spTree>
    <p:extLst>
      <p:ext uri="{BB962C8B-B14F-4D97-AF65-F5344CB8AC3E}">
        <p14:creationId xmlns:p14="http://schemas.microsoft.com/office/powerpoint/2010/main" val="13722501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210</Words>
  <Application>Microsoft Macintosh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Corbel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Garlock</dc:creator>
  <cp:lastModifiedBy>Bryan Garlock</cp:lastModifiedBy>
  <cp:revision>19</cp:revision>
  <dcterms:created xsi:type="dcterms:W3CDTF">2019-04-20T01:55:41Z</dcterms:created>
  <dcterms:modified xsi:type="dcterms:W3CDTF">2019-04-21T13:47:08Z</dcterms:modified>
</cp:coreProperties>
</file>