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92"/>
  </p:normalViewPr>
  <p:slideViewPr>
    <p:cSldViewPr snapToGrid="0" snapToObjects="1" showGuides="1">
      <p:cViewPr>
        <p:scale>
          <a:sx n="94" d="100"/>
          <a:sy n="94" d="100"/>
        </p:scale>
        <p:origin x="352" y="6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8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9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0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9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8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6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CD338-524E-F04F-9F75-1800CEF20783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43AE-559A-3B4E-A387-827DA6D2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7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Rejoice!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Through faith, we</a:t>
            </a:r>
            <a:r>
              <a:rPr lang="en-US" sz="3200" dirty="0" smtClean="0"/>
              <a:t> </a:t>
            </a:r>
            <a:r>
              <a:rPr lang="en-US" sz="3200" dirty="0" smtClean="0"/>
              <a:t>have </a:t>
            </a:r>
            <a:r>
              <a:rPr lang="en-US" sz="3200" dirty="0" smtClean="0"/>
              <a:t>hope, 3</a:t>
            </a:r>
            <a:endParaRPr lang="en-US" sz="32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Through </a:t>
            </a:r>
            <a:r>
              <a:rPr lang="en-US" sz="3200" dirty="0"/>
              <a:t>faith, </a:t>
            </a:r>
            <a:r>
              <a:rPr lang="en-US" sz="3200" dirty="0" smtClean="0"/>
              <a:t>we </a:t>
            </a:r>
            <a:r>
              <a:rPr lang="en-US" sz="3200" dirty="0" smtClean="0"/>
              <a:t>have an </a:t>
            </a:r>
            <a:r>
              <a:rPr lang="en-US" sz="3200" dirty="0" smtClean="0"/>
              <a:t>inheritance, 4</a:t>
            </a:r>
            <a:endParaRPr lang="en-US" sz="32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Through </a:t>
            </a:r>
            <a:r>
              <a:rPr lang="en-US" sz="3200" dirty="0"/>
              <a:t>faith, </a:t>
            </a:r>
            <a:r>
              <a:rPr lang="en-US" sz="3200" dirty="0" smtClean="0"/>
              <a:t>we </a:t>
            </a:r>
            <a:r>
              <a:rPr lang="en-US" sz="3200" dirty="0" smtClean="0"/>
              <a:t>are spiritually </a:t>
            </a:r>
            <a:r>
              <a:rPr lang="en-US" sz="3200" dirty="0" smtClean="0"/>
              <a:t>protected, 5</a:t>
            </a:r>
            <a:endParaRPr lang="en-US" sz="32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Through </a:t>
            </a:r>
            <a:r>
              <a:rPr lang="en-US" sz="3200" dirty="0"/>
              <a:t>faith, </a:t>
            </a:r>
            <a:r>
              <a:rPr lang="en-US" sz="3200" dirty="0" smtClean="0"/>
              <a:t>we </a:t>
            </a:r>
            <a:r>
              <a:rPr lang="en-US" sz="3200" dirty="0" smtClean="0"/>
              <a:t>will be saved </a:t>
            </a:r>
            <a:r>
              <a:rPr lang="en-US" sz="3200" dirty="0" smtClean="0"/>
              <a:t>despite suffering, 6</a:t>
            </a:r>
            <a:endParaRPr lang="en-US" sz="32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Through </a:t>
            </a:r>
            <a:r>
              <a:rPr lang="en-US" sz="3200" dirty="0"/>
              <a:t>faith</a:t>
            </a:r>
            <a:r>
              <a:rPr lang="en-US" sz="3200"/>
              <a:t>, </a:t>
            </a:r>
            <a:r>
              <a:rPr lang="en-US" sz="3200" smtClean="0"/>
              <a:t>we </a:t>
            </a:r>
            <a:r>
              <a:rPr lang="en-US" sz="3200" dirty="0" smtClean="0"/>
              <a:t>experience </a:t>
            </a:r>
            <a:r>
              <a:rPr lang="en-US" sz="3200" dirty="0" smtClean="0"/>
              <a:t>God’s way of salvation, 10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3200" dirty="0" smtClean="0"/>
              <a:t>What do we do with this information? 13-21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296183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5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0971"/>
            <a:ext cx="10515600" cy="345605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6600" dirty="0"/>
              <a:t>T</a:t>
            </a:r>
            <a:r>
              <a:rPr lang="en-US" sz="6600" dirty="0" smtClean="0"/>
              <a:t>here </a:t>
            </a:r>
            <a:r>
              <a:rPr lang="en-US" sz="6600" dirty="0"/>
              <a:t>is no greater position than to be a child of </a:t>
            </a:r>
            <a:r>
              <a:rPr lang="en-US" sz="6600" dirty="0" smtClean="0"/>
              <a:t>God </a:t>
            </a:r>
            <a:r>
              <a:rPr lang="mr-IN" sz="6600" dirty="0" smtClean="0"/>
              <a:t>–</a:t>
            </a:r>
            <a:r>
              <a:rPr lang="en-US" sz="6600" dirty="0" smtClean="0"/>
              <a:t> don’t exchange these blessings for this world!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485881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80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Rejoice!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8</cp:revision>
  <dcterms:created xsi:type="dcterms:W3CDTF">2019-04-19T04:44:40Z</dcterms:created>
  <dcterms:modified xsi:type="dcterms:W3CDTF">2019-04-21T19:25:41Z</dcterms:modified>
</cp:coreProperties>
</file>