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4"/>
    <p:restoredTop sz="94603"/>
  </p:normalViewPr>
  <p:slideViewPr>
    <p:cSldViewPr snapToGrid="0" snapToObjects="1" showGuides="1">
      <p:cViewPr varScale="1">
        <p:scale>
          <a:sx n="98" d="100"/>
          <a:sy n="98" d="100"/>
        </p:scale>
        <p:origin x="200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7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1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4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1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7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4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3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4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6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A427-2EA0-7143-B657-656B932736E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6235-B666-F947-BA91-83558D213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4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7098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Be Fearless as You Wait on the Lord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David was fearless because of God’s protection: 1-3</a:t>
            </a:r>
          </a:p>
          <a:p>
            <a:endParaRPr lang="en-US" sz="3400" dirty="0" smtClean="0"/>
          </a:p>
          <a:p>
            <a:r>
              <a:rPr lang="en-US" sz="3400" dirty="0" smtClean="0"/>
              <a:t>David </a:t>
            </a:r>
            <a:r>
              <a:rPr lang="en-US" sz="3400" dirty="0"/>
              <a:t>was fearless because of God’s presence: 4-6</a:t>
            </a:r>
          </a:p>
          <a:p>
            <a:endParaRPr lang="en-US" sz="3400" dirty="0" smtClean="0"/>
          </a:p>
          <a:p>
            <a:r>
              <a:rPr lang="en-US" sz="3400" dirty="0" smtClean="0"/>
              <a:t>David </a:t>
            </a:r>
            <a:r>
              <a:rPr lang="en-US" sz="3400" dirty="0"/>
              <a:t>was fearless because of God’s partnership: 7-10</a:t>
            </a:r>
          </a:p>
          <a:p>
            <a:endParaRPr lang="en-US" sz="3400" dirty="0" smtClean="0"/>
          </a:p>
          <a:p>
            <a:r>
              <a:rPr lang="en-US" sz="3400" dirty="0" smtClean="0"/>
              <a:t>David </a:t>
            </a:r>
            <a:r>
              <a:rPr lang="en-US" sz="3400" dirty="0"/>
              <a:t>was fearless because of God’s promises: 11-14</a:t>
            </a:r>
            <a:r>
              <a:rPr lang="en-US" sz="3400" dirty="0" smtClean="0">
                <a:effectLst/>
              </a:rPr>
              <a:t> 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63445108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61653"/>
            <a:ext cx="10515600" cy="73469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When we fear God, we fear nothing else.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953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54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Be Fearless as You Wait on the Lord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</cp:revision>
  <dcterms:created xsi:type="dcterms:W3CDTF">2019-03-15T23:33:21Z</dcterms:created>
  <dcterms:modified xsi:type="dcterms:W3CDTF">2019-03-16T01:52:23Z</dcterms:modified>
</cp:coreProperties>
</file>