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4"/>
    <p:restoredTop sz="94603"/>
  </p:normalViewPr>
  <p:slideViewPr>
    <p:cSldViewPr snapToGrid="0" snapToObjects="1" showGuides="1">
      <p:cViewPr varScale="1">
        <p:scale>
          <a:sx n="98" d="100"/>
          <a:sy n="98" d="100"/>
        </p:scale>
        <p:origin x="200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4C55-C68F-7B44-83E2-5F64433EA9F4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5826-1418-694A-B79F-66C3F0508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5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8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1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826-1418-694A-B79F-66C3F05081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1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spcBef>
                <a:spcPts val="0"/>
              </a:spcBef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0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5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1899-17B2-444E-A237-2C90BC15DD55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FA03-2263-A64B-A5EE-319A7BD4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5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81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CONSISTENCY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TEACHINGS and INFLUENCE and REACTIONS (to behavior) must be consistent between fathers and mothers.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2531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CONVICTION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100" dirty="0" smtClean="0"/>
              <a:t>Parents must show the VALUE of God’s wisdom through words and example,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163248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CONVICTION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100" dirty="0" smtClean="0"/>
              <a:t>Parents must show the VALUE of God’s wisdom through words and example, have HARD conversations,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80589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CONVICTION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/>
              <a:t>Parents must show the VALUE of God’s wisdom through words and example, have HARD conversations, and the willingness to say “NO”.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74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COMMAND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600" dirty="0" smtClean="0"/>
              <a:t>God expects obedience from the HEART.</a:t>
            </a:r>
          </a:p>
          <a:p>
            <a:pPr>
              <a:lnSpc>
                <a:spcPct val="70000"/>
              </a:lnSpc>
            </a:pPr>
            <a:endParaRPr lang="en-US" sz="3600" dirty="0" smtClean="0"/>
          </a:p>
          <a:p>
            <a:pPr>
              <a:lnSpc>
                <a:spcPct val="70000"/>
              </a:lnSpc>
            </a:pPr>
            <a:r>
              <a:rPr lang="en-US" sz="3600" dirty="0" smtClean="0"/>
              <a:t>God expects IMMEDIATE obedience.</a:t>
            </a:r>
          </a:p>
          <a:p>
            <a:pPr lvl="1">
              <a:lnSpc>
                <a:spcPct val="70000"/>
              </a:lnSpc>
            </a:pPr>
            <a:endParaRPr lang="en-US" sz="3600" dirty="0" smtClean="0"/>
          </a:p>
          <a:p>
            <a:pPr lvl="1">
              <a:lnSpc>
                <a:spcPct val="70000"/>
              </a:lnSpc>
            </a:pPr>
            <a:r>
              <a:rPr lang="en-US" sz="3600" dirty="0" smtClean="0"/>
              <a:t>God expects obedience without COMPLAINT.</a:t>
            </a:r>
          </a:p>
          <a:p>
            <a:pPr lvl="1">
              <a:lnSpc>
                <a:spcPct val="70000"/>
              </a:lnSpc>
            </a:pPr>
            <a:endParaRPr lang="en-US" sz="3600" dirty="0"/>
          </a:p>
          <a:p>
            <a:pPr lvl="1">
              <a:lnSpc>
                <a:spcPct val="70000"/>
              </a:lnSpc>
            </a:pPr>
            <a:r>
              <a:rPr lang="en-US" sz="3600" dirty="0" smtClean="0"/>
              <a:t>God expects COMPLETE obedience.</a:t>
            </a:r>
          </a:p>
          <a:p>
            <a:pPr lvl="1">
              <a:lnSpc>
                <a:spcPct val="70000"/>
              </a:lnSpc>
            </a:pPr>
            <a:endParaRPr lang="en-US" sz="3600" dirty="0" smtClean="0"/>
          </a:p>
          <a:p>
            <a:pPr lvl="1">
              <a:lnSpc>
                <a:spcPct val="70000"/>
              </a:lnSpc>
            </a:pPr>
            <a:r>
              <a:rPr lang="en-US" sz="3600" dirty="0" smtClean="0"/>
              <a:t>God expects obedience without UNDERSTANDING.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27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CORRECTION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Parents must be consistent with their positive and negative PROMISES,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62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Parent with CORRECTION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Parents must be consistent with their positive and negative PROMISES, and hold their children ACCOUNTABLE to their behavior.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3527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161</Words>
  <Application>Microsoft Macintosh PowerPoint</Application>
  <PresentationFormat>Widescreen</PresentationFormat>
  <Paragraphs>29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Parent with CONSISTENCY</vt:lpstr>
      <vt:lpstr>Parent with CONVICTION</vt:lpstr>
      <vt:lpstr>Parent with CONVICTION</vt:lpstr>
      <vt:lpstr>Parent with CONVICTION</vt:lpstr>
      <vt:lpstr>Parent with COMMAND</vt:lpstr>
      <vt:lpstr>Parent with CORRECTION</vt:lpstr>
      <vt:lpstr>Parent with CORRECTION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11</cp:revision>
  <dcterms:created xsi:type="dcterms:W3CDTF">2019-03-02T03:10:12Z</dcterms:created>
  <dcterms:modified xsi:type="dcterms:W3CDTF">2019-03-02T16:20:03Z</dcterms:modified>
</cp:coreProperties>
</file>