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/>
    <p:restoredTop sz="94603"/>
  </p:normalViewPr>
  <p:slideViewPr>
    <p:cSldViewPr snapToGrid="0" snapToObjects="1" showGuides="1">
      <p:cViewPr varScale="1">
        <p:scale>
          <a:sx n="93" d="100"/>
          <a:sy n="93" d="100"/>
        </p:scale>
        <p:origin x="216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4E9B-B515-A848-A53F-C5489E013E18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6DB5-8AC8-9B47-A54B-39ACF2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7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4E9B-B515-A848-A53F-C5489E013E18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6DB5-8AC8-9B47-A54B-39ACF2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6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4E9B-B515-A848-A53F-C5489E013E18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6DB5-8AC8-9B47-A54B-39ACF2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9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4E9B-B515-A848-A53F-C5489E013E18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6DB5-8AC8-9B47-A54B-39ACF2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8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4E9B-B515-A848-A53F-C5489E013E18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6DB5-8AC8-9B47-A54B-39ACF2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9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4E9B-B515-A848-A53F-C5489E013E18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6DB5-8AC8-9B47-A54B-39ACF2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4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4E9B-B515-A848-A53F-C5489E013E18}" type="datetimeFigureOut">
              <a:rPr lang="en-US" smtClean="0"/>
              <a:t>3/10/19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6DB5-8AC8-9B47-A54B-39ACF2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4E9B-B515-A848-A53F-C5489E013E18}" type="datetimeFigureOut">
              <a:rPr lang="en-US" smtClean="0"/>
              <a:t>3/10/19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6DB5-8AC8-9B47-A54B-39ACF2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4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4E9B-B515-A848-A53F-C5489E013E18}" type="datetimeFigureOut">
              <a:rPr lang="en-US" smtClean="0"/>
              <a:t>3/10/19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6DB5-8AC8-9B47-A54B-39ACF2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3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4E9B-B515-A848-A53F-C5489E013E18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6DB5-8AC8-9B47-A54B-39ACF2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4E9B-B515-A848-A53F-C5489E013E18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6DB5-8AC8-9B47-A54B-39ACF2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B4E9B-B515-A848-A53F-C5489E013E18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66DB5-8AC8-9B47-A54B-39ACF2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3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3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Confident of Your Salvation?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We know we are right with God if we keep His commandments: </a:t>
            </a:r>
            <a:r>
              <a:rPr lang="en-US" dirty="0" smtClean="0"/>
              <a:t>1 John 2.3-6; 3.19-24; 5.14-15, 18-20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4000" dirty="0" smtClean="0"/>
              <a:t>We know we are ready for the judgment if we keep His commandments: </a:t>
            </a:r>
            <a:r>
              <a:rPr lang="en-US" dirty="0" smtClean="0"/>
              <a:t>1 John 3.2-3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4000" dirty="0" smtClean="0"/>
              <a:t>We know we retain eternal life if we keep His commandments: </a:t>
            </a:r>
            <a:r>
              <a:rPr lang="hr-HR" dirty="0" smtClean="0"/>
              <a:t>1 John 3.14; 5.2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8899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63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Corbel</vt:lpstr>
      <vt:lpstr>Arial</vt:lpstr>
      <vt:lpstr>Office Theme</vt:lpstr>
      <vt:lpstr>PowerPoint Presentation</vt:lpstr>
      <vt:lpstr>Are You Confident of Your Salvation?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</cp:revision>
  <dcterms:created xsi:type="dcterms:W3CDTF">2019-03-10T19:35:24Z</dcterms:created>
  <dcterms:modified xsi:type="dcterms:W3CDTF">2019-03-10T19:44:56Z</dcterms:modified>
</cp:coreProperties>
</file>