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4"/>
    <p:restoredTop sz="94603"/>
  </p:normalViewPr>
  <p:slideViewPr>
    <p:cSldViewPr snapToGrid="0" snapToObjects="1" showGuides="1">
      <p:cViewPr>
        <p:scale>
          <a:sx n="79" d="100"/>
          <a:sy n="79" d="100"/>
        </p:scale>
        <p:origin x="944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5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3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3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4AB5-5853-C74E-B71C-E39BCE20232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67704-1A3D-EB4C-852E-61234C51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01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David’s True Character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I </a:t>
            </a:r>
            <a:r>
              <a:rPr lang="en-US" sz="3900" dirty="0"/>
              <a:t>have walked in integrity</a:t>
            </a:r>
            <a:r>
              <a:rPr lang="en-US" sz="3900" dirty="0" smtClean="0"/>
              <a:t>.</a:t>
            </a:r>
          </a:p>
          <a:p>
            <a:endParaRPr lang="en-US" sz="2200" dirty="0" smtClean="0"/>
          </a:p>
          <a:p>
            <a:r>
              <a:rPr lang="en-US" sz="3900" dirty="0" smtClean="0"/>
              <a:t>I </a:t>
            </a:r>
            <a:r>
              <a:rPr lang="en-US" sz="3900" dirty="0"/>
              <a:t>have trusted in You, God.</a:t>
            </a:r>
          </a:p>
          <a:p>
            <a:endParaRPr lang="en-US" sz="2200" dirty="0" smtClean="0"/>
          </a:p>
          <a:p>
            <a:r>
              <a:rPr lang="en-US" sz="3900" dirty="0" smtClean="0"/>
              <a:t>I </a:t>
            </a:r>
            <a:r>
              <a:rPr lang="en-US" sz="3900" dirty="0"/>
              <a:t>have not fellowshipped with sinners.</a:t>
            </a:r>
          </a:p>
          <a:p>
            <a:endParaRPr lang="en-US" sz="2200" dirty="0" smtClean="0"/>
          </a:p>
          <a:p>
            <a:r>
              <a:rPr lang="en-US" sz="3900" dirty="0" smtClean="0"/>
              <a:t>I </a:t>
            </a:r>
            <a:r>
              <a:rPr lang="en-US" sz="3900" dirty="0"/>
              <a:t>have hated </a:t>
            </a:r>
            <a:r>
              <a:rPr lang="en-US" sz="3900" dirty="0" smtClean="0"/>
              <a:t>wickedness.</a:t>
            </a:r>
          </a:p>
          <a:p>
            <a:endParaRPr lang="en-US" sz="2200" dirty="0"/>
          </a:p>
          <a:p>
            <a:r>
              <a:rPr lang="en-US" sz="3900" dirty="0" smtClean="0"/>
              <a:t>I have looked to you for redemption.</a:t>
            </a:r>
          </a:p>
          <a:p>
            <a:endParaRPr lang="en-US" sz="2200" dirty="0"/>
          </a:p>
          <a:p>
            <a:r>
              <a:rPr lang="en-US" sz="3900" dirty="0" smtClean="0"/>
              <a:t>I have praised your name.</a:t>
            </a:r>
          </a:p>
          <a:p>
            <a:endParaRPr lang="en-US" sz="4000" dirty="0"/>
          </a:p>
          <a:p>
            <a:r>
              <a:rPr lang="en-US" sz="4800" dirty="0" smtClean="0"/>
              <a:t>Does this define our character?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750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</a:t>
            </a:r>
            <a:r>
              <a:rPr lang="en-US" sz="4800" dirty="0" smtClean="0"/>
              <a:t>Must </a:t>
            </a:r>
            <a:r>
              <a:rPr lang="en-US" sz="4800" dirty="0"/>
              <a:t>E</a:t>
            </a:r>
            <a:r>
              <a:rPr lang="en-US" sz="4800" dirty="0" smtClean="0"/>
              <a:t>xamine </a:t>
            </a:r>
            <a:r>
              <a:rPr lang="en-US" sz="4800" dirty="0"/>
              <a:t>O</a:t>
            </a:r>
            <a:r>
              <a:rPr lang="en-US" sz="4800" dirty="0" smtClean="0"/>
              <a:t>urselves </a:t>
            </a:r>
            <a:r>
              <a:rPr lang="en-US" sz="4800" dirty="0"/>
              <a:t>D</a:t>
            </a:r>
            <a:r>
              <a:rPr lang="en-US" sz="4800" dirty="0" smtClean="0"/>
              <a:t>aily</a:t>
            </a:r>
            <a:r>
              <a:rPr lang="en-US" sz="4800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8614" cy="4351338"/>
          </a:xfrm>
        </p:spPr>
        <p:txBody>
          <a:bodyPr>
            <a:no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s </a:t>
            </a:r>
            <a:r>
              <a:rPr lang="en-US" sz="3200" dirty="0"/>
              <a:t>God the only thing that matters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A</a:t>
            </a:r>
            <a:r>
              <a:rPr lang="en-US" sz="3200" dirty="0" smtClean="0"/>
              <a:t>re </a:t>
            </a:r>
            <a:r>
              <a:rPr lang="en-US" sz="3200" dirty="0"/>
              <a:t>we confident or do we tremble before Jesus in shame?</a:t>
            </a:r>
          </a:p>
          <a:p>
            <a:endParaRPr lang="en-US" sz="3200" dirty="0" smtClean="0"/>
          </a:p>
          <a:p>
            <a:r>
              <a:rPr lang="en-US" sz="3200" dirty="0" smtClean="0"/>
              <a:t>Are </a:t>
            </a:r>
            <a:r>
              <a:rPr lang="en-US" sz="3200" dirty="0"/>
              <a:t>we obedient from the heart or are we giving lip service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/>
              <a:t>Are we spending the necessary time to worship him daily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Do we love to be assembled with God’s people or the ungodly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338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Must Examine Ourselves Daily!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1029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Are </a:t>
            </a:r>
            <a:r>
              <a:rPr lang="en-US" sz="3200" dirty="0"/>
              <a:t>we excelling in good works?</a:t>
            </a:r>
          </a:p>
          <a:p>
            <a:endParaRPr lang="en-US" sz="3200" dirty="0" smtClean="0"/>
          </a:p>
          <a:p>
            <a:r>
              <a:rPr lang="en-US" sz="3200" dirty="0"/>
              <a:t>D</a:t>
            </a:r>
            <a:r>
              <a:rPr lang="en-US" sz="3200" dirty="0" smtClean="0"/>
              <a:t>o </a:t>
            </a:r>
            <a:r>
              <a:rPr lang="en-US" sz="3200" dirty="0"/>
              <a:t>we love the light (God’s word) that exposes our darkness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 smtClean="0"/>
              <a:t>Do </a:t>
            </a:r>
            <a:r>
              <a:rPr lang="en-US" sz="3200" dirty="0"/>
              <a:t>we overlook rather than correct our spiritual flaws?</a:t>
            </a:r>
          </a:p>
          <a:p>
            <a:endParaRPr lang="en-US" sz="3200" dirty="0"/>
          </a:p>
          <a:p>
            <a:r>
              <a:rPr lang="en-US" sz="3200" dirty="0"/>
              <a:t>Do we love the darkness because we </a:t>
            </a:r>
            <a:r>
              <a:rPr lang="en-US" sz="3200" dirty="0" smtClean="0"/>
              <a:t>are </a:t>
            </a:r>
            <a:r>
              <a:rPr lang="en-US" sz="3200" dirty="0"/>
              <a:t>desensitized by sin?</a:t>
            </a:r>
          </a:p>
          <a:p>
            <a:endParaRPr lang="en-US" sz="3200" dirty="0"/>
          </a:p>
          <a:p>
            <a:r>
              <a:rPr lang="en-US" sz="3200" dirty="0"/>
              <a:t>Have we forsaken God by our sinful conduct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949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4269"/>
            <a:ext cx="10515600" cy="130946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8000" dirty="0" smtClean="0"/>
              <a:t>Will </a:t>
            </a:r>
            <a:r>
              <a:rPr lang="en-US" sz="8000" dirty="0"/>
              <a:t>God Vindicate Us?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9632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</TotalTime>
  <Words>175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David’s True Character</vt:lpstr>
      <vt:lpstr>We Must Examine Ourselves Daily!</vt:lpstr>
      <vt:lpstr>We Must Examine Ourselves Daily!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</cp:revision>
  <dcterms:created xsi:type="dcterms:W3CDTF">2019-02-15T16:46:33Z</dcterms:created>
  <dcterms:modified xsi:type="dcterms:W3CDTF">2019-02-17T21:09:24Z</dcterms:modified>
</cp:coreProperties>
</file>