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/>
    <p:restoredTop sz="94603"/>
  </p:normalViewPr>
  <p:slideViewPr>
    <p:cSldViewPr snapToGrid="0" snapToObjects="1" showGuides="1">
      <p:cViewPr varScale="1">
        <p:scale>
          <a:sx n="93" d="100"/>
          <a:sy n="93" d="100"/>
        </p:scale>
        <p:origin x="216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4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7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3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23B7-4FDF-DF4A-8647-92E34FF6655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C536-CD07-8942-A4E2-02FA41DD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4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722"/>
            <a:ext cx="10515600" cy="4824556"/>
          </a:xfrm>
        </p:spPr>
        <p:txBody>
          <a:bodyPr>
            <a:noAutofit/>
          </a:bodyPr>
          <a:lstStyle/>
          <a:p>
            <a:r>
              <a:rPr lang="en-US" sz="8800" dirty="0"/>
              <a:t>God abhors anything </a:t>
            </a:r>
            <a:r>
              <a:rPr lang="en-US" sz="8800" dirty="0" smtClean="0"/>
              <a:t>CONTRARY to </a:t>
            </a:r>
            <a:r>
              <a:rPr lang="en-US" sz="8800" dirty="0"/>
              <a:t>His </a:t>
            </a:r>
            <a:r>
              <a:rPr lang="en-US" sz="8800" dirty="0" smtClean="0"/>
              <a:t>CHARACTER or COMMANDMENTS.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887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We Must Not Use Our BODY for Worthless </a:t>
            </a:r>
            <a:r>
              <a:rPr lang="en-US" sz="3800" dirty="0" smtClean="0"/>
              <a:t>Things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4800" dirty="0" smtClean="0"/>
              <a:t>Our </a:t>
            </a:r>
            <a:r>
              <a:rPr lang="en-US" sz="4800" dirty="0"/>
              <a:t>EYES to look down on others</a:t>
            </a:r>
          </a:p>
          <a:p>
            <a:pPr>
              <a:lnSpc>
                <a:spcPct val="60000"/>
              </a:lnSpc>
            </a:pPr>
            <a:endParaRPr lang="en-US" sz="4800" dirty="0" smtClean="0"/>
          </a:p>
          <a:p>
            <a:pPr>
              <a:lnSpc>
                <a:spcPct val="60000"/>
              </a:lnSpc>
            </a:pPr>
            <a:r>
              <a:rPr lang="en-US" sz="4800" dirty="0" smtClean="0"/>
              <a:t>Our </a:t>
            </a:r>
            <a:r>
              <a:rPr lang="en-US" sz="4800" dirty="0"/>
              <a:t>TONGUE to lie to others</a:t>
            </a:r>
          </a:p>
          <a:p>
            <a:pPr>
              <a:lnSpc>
                <a:spcPct val="60000"/>
              </a:lnSpc>
            </a:pPr>
            <a:endParaRPr lang="en-US" sz="4800" dirty="0" smtClean="0"/>
          </a:p>
          <a:p>
            <a:pPr>
              <a:lnSpc>
                <a:spcPct val="60000"/>
              </a:lnSpc>
            </a:pPr>
            <a:r>
              <a:rPr lang="en-US" sz="4800" dirty="0" smtClean="0"/>
              <a:t>Our </a:t>
            </a:r>
            <a:r>
              <a:rPr lang="en-US" sz="4800" dirty="0"/>
              <a:t>HANDS to shed innocent blood</a:t>
            </a:r>
          </a:p>
          <a:p>
            <a:pPr>
              <a:lnSpc>
                <a:spcPct val="60000"/>
              </a:lnSpc>
            </a:pPr>
            <a:endParaRPr lang="en-US" sz="4800" dirty="0" smtClean="0"/>
          </a:p>
          <a:p>
            <a:pPr>
              <a:lnSpc>
                <a:spcPct val="60000"/>
              </a:lnSpc>
            </a:pPr>
            <a:r>
              <a:rPr lang="en-US" sz="4800" dirty="0" smtClean="0"/>
              <a:t>Our </a:t>
            </a:r>
            <a:r>
              <a:rPr lang="en-US" sz="4800" dirty="0"/>
              <a:t>HEART to devise wicked plans</a:t>
            </a:r>
          </a:p>
          <a:p>
            <a:pPr>
              <a:lnSpc>
                <a:spcPct val="60000"/>
              </a:lnSpc>
            </a:pPr>
            <a:endParaRPr lang="en-US" sz="4800" dirty="0" smtClean="0"/>
          </a:p>
          <a:p>
            <a:pPr>
              <a:lnSpc>
                <a:spcPct val="60000"/>
              </a:lnSpc>
            </a:pPr>
            <a:r>
              <a:rPr lang="en-US" sz="4800" dirty="0" smtClean="0"/>
              <a:t>Our </a:t>
            </a:r>
            <a:r>
              <a:rPr lang="en-US" sz="4800" dirty="0"/>
              <a:t>FEET to run to </a:t>
            </a:r>
            <a:r>
              <a:rPr lang="en-US" sz="4800" dirty="0" smtClean="0"/>
              <a:t>evil</a:t>
            </a:r>
          </a:p>
        </p:txBody>
      </p:sp>
    </p:spTree>
    <p:extLst>
      <p:ext uri="{BB962C8B-B14F-4D97-AF65-F5344CB8AC3E}">
        <p14:creationId xmlns:p14="http://schemas.microsoft.com/office/powerpoint/2010/main" val="648357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4304"/>
            <a:ext cx="10515600" cy="2649393"/>
          </a:xfrm>
        </p:spPr>
        <p:txBody>
          <a:bodyPr>
            <a:noAutofit/>
          </a:bodyPr>
          <a:lstStyle/>
          <a:p>
            <a:r>
              <a:rPr lang="en-US" sz="6000" dirty="0"/>
              <a:t>These six are INSTRUMENTS of the seventh: one who sows discord among brothers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351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4304"/>
            <a:ext cx="10515600" cy="2649393"/>
          </a:xfrm>
        </p:spPr>
        <p:txBody>
          <a:bodyPr>
            <a:noAutofit/>
          </a:bodyPr>
          <a:lstStyle/>
          <a:p>
            <a:r>
              <a:rPr lang="en-US" sz="6000" dirty="0"/>
              <a:t>Our </a:t>
            </a:r>
            <a:r>
              <a:rPr lang="en-US" sz="6000" dirty="0" smtClean="0"/>
              <a:t>TRUE character </a:t>
            </a:r>
            <a:r>
              <a:rPr lang="en-US" sz="6000" dirty="0"/>
              <a:t>(the heart) is </a:t>
            </a:r>
            <a:r>
              <a:rPr lang="en-US" sz="6000" dirty="0" smtClean="0"/>
              <a:t>EXPOSED through </a:t>
            </a:r>
            <a:r>
              <a:rPr lang="en-US" sz="6000" dirty="0"/>
              <a:t>our eyes, tongue, hands, and </a:t>
            </a:r>
            <a:r>
              <a:rPr lang="en-US" sz="6000" dirty="0" smtClean="0"/>
              <a:t>feet</a:t>
            </a:r>
            <a:r>
              <a:rPr lang="en-US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9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3040"/>
            <a:ext cx="10515600" cy="3131921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</a:t>
            </a:r>
            <a:r>
              <a:rPr lang="en-US" sz="5400" dirty="0"/>
              <a:t>things that God hates, teaches us what God </a:t>
            </a:r>
            <a:r>
              <a:rPr lang="en-US" sz="5400" dirty="0" smtClean="0"/>
              <a:t>LOVES: </a:t>
            </a:r>
            <a:r>
              <a:rPr lang="en-US" sz="5400" dirty="0"/>
              <a:t>humility, </a:t>
            </a:r>
            <a:r>
              <a:rPr lang="en-US" sz="5400" dirty="0" smtClean="0"/>
              <a:t>gentleness, righteousness, mercy, purity, and peace </a:t>
            </a:r>
            <a:r>
              <a:rPr lang="en-US" sz="3200" dirty="0" smtClean="0"/>
              <a:t>(Matt. </a:t>
            </a:r>
            <a:r>
              <a:rPr lang="en-US" sz="3200" dirty="0" smtClean="0"/>
              <a:t>5.3-12; </a:t>
            </a:r>
            <a:r>
              <a:rPr lang="sk-SK" sz="3200" dirty="0"/>
              <a:t>Prov. </a:t>
            </a:r>
            <a:r>
              <a:rPr lang="sk-SK" sz="3200" dirty="0" smtClean="0"/>
              <a:t>4.20-27</a:t>
            </a:r>
            <a:r>
              <a:rPr lang="en-US" sz="3200" dirty="0" smtClean="0"/>
              <a:t>)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87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118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We Must Not Use Our BODY for Worthless Things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12</cp:revision>
  <dcterms:created xsi:type="dcterms:W3CDTF">2019-02-23T20:19:55Z</dcterms:created>
  <dcterms:modified xsi:type="dcterms:W3CDTF">2019-02-24T06:33:30Z</dcterms:modified>
</cp:coreProperties>
</file>