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/>
    <p:restoredTop sz="94603"/>
  </p:normalViewPr>
  <p:slideViewPr>
    <p:cSldViewPr snapToGrid="0" snapToObjects="1" showGuides="1">
      <p:cViewPr varScale="1">
        <p:scale>
          <a:sx n="66" d="100"/>
          <a:sy n="66" d="100"/>
        </p:scale>
        <p:origin x="216" y="10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6DAC-CFFC-2C41-9998-3513A137603D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337-174A-8A45-9C1B-A49AE31B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6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6DAC-CFFC-2C41-9998-3513A137603D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337-174A-8A45-9C1B-A49AE31B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3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6DAC-CFFC-2C41-9998-3513A137603D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337-174A-8A45-9C1B-A49AE31B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6DAC-CFFC-2C41-9998-3513A137603D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337-174A-8A45-9C1B-A49AE31B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0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6DAC-CFFC-2C41-9998-3513A137603D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337-174A-8A45-9C1B-A49AE31B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3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6DAC-CFFC-2C41-9998-3513A137603D}" type="datetimeFigureOut">
              <a:rPr lang="en-US" smtClean="0"/>
              <a:t>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337-174A-8A45-9C1B-A49AE31B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6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6DAC-CFFC-2C41-9998-3513A137603D}" type="datetimeFigureOut">
              <a:rPr lang="en-US" smtClean="0"/>
              <a:t>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337-174A-8A45-9C1B-A49AE31B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2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6DAC-CFFC-2C41-9998-3513A137603D}" type="datetimeFigureOut">
              <a:rPr lang="en-US" smtClean="0"/>
              <a:t>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337-174A-8A45-9C1B-A49AE31B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5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6DAC-CFFC-2C41-9998-3513A137603D}" type="datetimeFigureOut">
              <a:rPr lang="en-US" smtClean="0"/>
              <a:t>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337-174A-8A45-9C1B-A49AE31B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8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6DAC-CFFC-2C41-9998-3513A137603D}" type="datetimeFigureOut">
              <a:rPr lang="en-US" smtClean="0"/>
              <a:t>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337-174A-8A45-9C1B-A49AE31B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5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6DAC-CFFC-2C41-9998-3513A137603D}" type="datetimeFigureOut">
              <a:rPr lang="en-US" smtClean="0"/>
              <a:t>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337-174A-8A45-9C1B-A49AE31B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E6DAC-CFFC-2C41-9998-3513A137603D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F337-174A-8A45-9C1B-A49AE31B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8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73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1714"/>
            <a:ext cx="11049000" cy="5685817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Those whom we imitate determine our view of the cross – boasters of the cross (Phil. 3.3; Gal. 6.14) or enemies of the cross.</a:t>
            </a:r>
          </a:p>
          <a:p>
            <a:pPr lvl="0"/>
            <a:endParaRPr lang="en-US" sz="3600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lvl="0"/>
            <a:r>
              <a:rPr lang="en-US" sz="36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Those whom we imitate determine our choices in this life – humble obedience (Phil. 2.12-13) or stubborn rebellion.</a:t>
            </a:r>
          </a:p>
          <a:p>
            <a:pPr lvl="0"/>
            <a:endParaRPr lang="en-US" sz="3600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lvl="0"/>
            <a:r>
              <a:rPr lang="en-US" sz="36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Those whom we imitate determine our outcome – citizenship in heaven (Heb. 13.7) or destruction.</a:t>
            </a:r>
            <a:endParaRPr lang="en-US" sz="36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573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71</Words>
  <Application>Microsoft Macintosh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4</cp:revision>
  <dcterms:created xsi:type="dcterms:W3CDTF">2019-01-20T20:27:03Z</dcterms:created>
  <dcterms:modified xsi:type="dcterms:W3CDTF">2019-01-20T23:07:22Z</dcterms:modified>
</cp:coreProperties>
</file>