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/>
    <p:restoredTop sz="94603"/>
  </p:normalViewPr>
  <p:slideViewPr>
    <p:cSldViewPr snapToGrid="0" snapToObjects="1" showGuides="1">
      <p:cViewPr>
        <p:scale>
          <a:sx n="84" d="100"/>
          <a:sy n="84" d="100"/>
        </p:scale>
        <p:origin x="536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0E46-450A-8B48-9EBA-8EEA4A041AB1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4C94-53E8-7D48-8358-E8CC78F4D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5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0E46-450A-8B48-9EBA-8EEA4A041AB1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4C94-53E8-7D48-8358-E8CC78F4D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0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0E46-450A-8B48-9EBA-8EEA4A041AB1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4C94-53E8-7D48-8358-E8CC78F4D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3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0E46-450A-8B48-9EBA-8EEA4A041AB1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4C94-53E8-7D48-8358-E8CC78F4D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8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0E46-450A-8B48-9EBA-8EEA4A041AB1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4C94-53E8-7D48-8358-E8CC78F4D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0E46-450A-8B48-9EBA-8EEA4A041AB1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4C94-53E8-7D48-8358-E8CC78F4D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5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0E46-450A-8B48-9EBA-8EEA4A041AB1}" type="datetimeFigureOut">
              <a:rPr lang="en-US" smtClean="0"/>
              <a:t>1/27/19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4C94-53E8-7D48-8358-E8CC78F4D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4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0E46-450A-8B48-9EBA-8EEA4A041AB1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4C94-53E8-7D48-8358-E8CC78F4D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0E46-450A-8B48-9EBA-8EEA4A041AB1}" type="datetimeFigureOut">
              <a:rPr lang="en-US" smtClean="0"/>
              <a:t>1/27/19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4C94-53E8-7D48-8358-E8CC78F4D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6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0E46-450A-8B48-9EBA-8EEA4A041AB1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4C94-53E8-7D48-8358-E8CC78F4D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8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0E46-450A-8B48-9EBA-8EEA4A041AB1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4C94-53E8-7D48-8358-E8CC78F4D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9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70E46-450A-8B48-9EBA-8EEA4A041AB1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74C94-53E8-7D48-8358-E8CC78F4D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79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Foreshadow of the Messiah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2265"/>
            <a:ext cx="10515600" cy="4351338"/>
          </a:xfrm>
        </p:spPr>
        <p:txBody>
          <a:bodyPr>
            <a:noAutofit/>
          </a:bodyPr>
          <a:lstStyle/>
          <a:p>
            <a:pPr lvl="0"/>
            <a:r>
              <a:rPr lang="en-US" sz="3300" dirty="0" smtClean="0"/>
              <a:t>In both cases, all sin and deserve death.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3300" dirty="0" smtClean="0"/>
              <a:t>In both cases, all are helpless.</a:t>
            </a:r>
            <a:endParaRPr lang="en-US" sz="3300" dirty="0"/>
          </a:p>
          <a:p>
            <a:pPr lvl="0"/>
            <a:endParaRPr lang="en-US" sz="2400" dirty="0" smtClean="0"/>
          </a:p>
          <a:p>
            <a:pPr lvl="0"/>
            <a:r>
              <a:rPr lang="en-US" sz="3300" dirty="0" smtClean="0"/>
              <a:t>In both cases, all are dying without a cure.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3300" dirty="0" smtClean="0"/>
              <a:t>In both cases, there is </a:t>
            </a:r>
            <a:r>
              <a:rPr lang="en-US" sz="3300" dirty="0"/>
              <a:t>only one cure </a:t>
            </a:r>
            <a:r>
              <a:rPr lang="en-US" sz="3300" dirty="0" smtClean="0"/>
              <a:t>available.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3300" dirty="0" smtClean="0"/>
              <a:t>In both cases, God intervened to save by offering healing.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3300" dirty="0" smtClean="0"/>
              <a:t>In both cases, healing </a:t>
            </a:r>
            <a:r>
              <a:rPr lang="en-US" sz="3300" dirty="0"/>
              <a:t>resulted from </a:t>
            </a:r>
            <a:r>
              <a:rPr lang="en-US" sz="3300" dirty="0" smtClean="0"/>
              <a:t>obedient faith.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586722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69</Words>
  <Application>Microsoft Macintosh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Corbel</vt:lpstr>
      <vt:lpstr>Arial</vt:lpstr>
      <vt:lpstr>Office Theme</vt:lpstr>
      <vt:lpstr>PowerPoint Presentation</vt:lpstr>
      <vt:lpstr>A Foreshadow of the Messiah to Come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4</cp:revision>
  <dcterms:created xsi:type="dcterms:W3CDTF">2019-01-27T20:47:57Z</dcterms:created>
  <dcterms:modified xsi:type="dcterms:W3CDTF">2019-01-27T22:34:12Z</dcterms:modified>
</cp:coreProperties>
</file>