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5372" r:id="rId10"/>
    <p:sldId id="53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D1FF-473C-48CE-B493-5DB9B14CB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2A603-E056-4801-B3C1-1B485CF53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F891D-86BE-48C6-B524-6133668E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4BD7E-A62F-4A46-9719-DB0FC651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CBA9-C897-4973-9411-04D4BE34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1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8EE3-0D36-40E1-8DF5-BA01D931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FD1551-74F3-4E9A-8530-1AD60A58A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E7C12-71B5-44E5-B73F-3EF388E9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C2D29-1D8F-436D-822F-80792238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6096-7E95-42D2-AC89-D6DA7AA2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2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31AD7-0F13-4C1F-A3C2-145E8D5B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95C7-231C-4F4C-A750-F75B899A2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6A61A-F009-4BA0-A7EF-9907DF29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711E4-BC96-46D5-B60A-B0952BE8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C129A-6B0B-49CF-B49C-D4D09AD9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97BC-F27E-46F8-B01D-02FFE9C3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6D9FF-BEEB-41E4-960A-69826C98E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AD51-3746-48EE-A349-BE01C6DD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94AB5-B93A-427B-9A7C-2EC632E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BD68-5348-4B31-89DA-A8D43045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4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5AB1-038E-446C-AEE6-EC2B5E2D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0D3E5-DB23-420B-8423-F5CF85EF1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5347E-F13D-4440-B0FD-1EE41734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1AE8E-228F-4A3F-A8F5-187AFC604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DF734-F35F-45AE-B649-19B358F7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41F9-0A7A-4B7F-A976-7A26C6894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ED336-2E08-4F62-BF9B-8BF236674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8991C-0C9A-4E0C-BBD9-23584B486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C68CD-F752-4F53-840E-77BCFBDF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4E951-126B-4C0E-A18D-5C8718D1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176B1-CBF9-4BA6-9B4E-9F8F6037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0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2F3EA-AE48-493A-9BC8-86395886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E14C-8C29-405C-8675-E3528DE86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51A66-D123-40D2-9FFE-649EA250B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102B5-1E99-41CE-A546-517384FAB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058BB3-04D0-4BD0-B246-BB3434380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4422F6-8B80-46DC-B8B4-64B4E835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A8403-9D9B-439B-B7EF-99F198CF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5CB54-906A-4BC4-9A44-2DCE1A92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0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CC75-F4E0-47A8-A060-998404B1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8D6A0-E688-46E3-B963-A09F0F9A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F832FE-ADA8-46E3-A7E5-7E37EDC6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D4804-6738-4981-B046-B86F14E7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0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C1E8D-A72A-4592-B773-1E1B31DB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B18F1-72F8-4DC1-B1CE-99066DA4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11289-9387-4E6E-940E-E6D752C2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2921-7974-45EC-9185-0F13F9E96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B99E5-9477-4A1A-B733-24DF17F70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A295B-E156-407D-92B9-68485FE01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9667F-3A33-482B-979B-5A69B5AC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C53E4-605F-4BD9-A5A2-C9BD5218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53F95-71C1-40C2-BE7A-1A449A7B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612C-3D04-40C5-BC3D-62332590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7407C4-DAE5-4907-9361-F967B5091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B60C7-C43A-479D-8DA5-A714AD403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D6FCD-AC59-4B49-91E1-BB77E0DD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38878-AF87-48EE-B654-80BD7F1A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6964C-3BE3-438F-9246-063C9FF4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4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98A2F0-C2DB-4563-AC54-1C78AE3B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ECFB1-B583-4F38-A98F-0BC9B055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D1E22-1E36-474A-AA76-0B16F52C7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82D5-4AD5-456F-8A2D-0871D927F499}" type="datetimeFigureOut">
              <a:rPr lang="en-US" smtClean="0"/>
              <a:t>2/16/2019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62B39-1AED-49F8-94A0-5D916312C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4A14-D014-40B1-95BA-DD4284CE1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24F6-16DC-4BE2-8AA1-328184186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0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4B447D4-A5BC-4974-9776-53FEF25B83C2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pic>
          <p:nvPicPr>
            <p:cNvPr id="4" name="Picture 3" descr="Grow in Faith">
              <a:extLst>
                <a:ext uri="{FF2B5EF4-FFF2-40B4-BE49-F238E27FC236}">
                  <a16:creationId xmlns:a16="http://schemas.microsoft.com/office/drawing/2014/main" id="{40480B43-DA3F-46A9-A3E9-37F4341E88DE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5" name="Text Box 14">
              <a:extLst>
                <a:ext uri="{FF2B5EF4-FFF2-40B4-BE49-F238E27FC236}">
                  <a16:creationId xmlns:a16="http://schemas.microsoft.com/office/drawing/2014/main" id="{7A2CED5C-12C4-4F97-93F4-BC8883AFD25D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E292DB6-D07C-4C94-AE2B-8B327498A103}"/>
              </a:ext>
            </a:extLst>
          </p:cNvPr>
          <p:cNvSpPr txBox="1"/>
          <p:nvPr/>
        </p:nvSpPr>
        <p:spPr>
          <a:xfrm>
            <a:off x="1250731" y="3706474"/>
            <a:ext cx="3447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+mn-ea"/>
                <a:cs typeface="Times New Roman" panose="02020603050405020304" pitchFamily="18" charset="0"/>
              </a:rPr>
              <a:t>Psalm 25:14</a:t>
            </a:r>
          </a:p>
        </p:txBody>
      </p:sp>
    </p:spTree>
    <p:extLst>
      <p:ext uri="{BB962C8B-B14F-4D97-AF65-F5344CB8AC3E}">
        <p14:creationId xmlns:p14="http://schemas.microsoft.com/office/powerpoint/2010/main" val="246709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4B447D4-A5BC-4974-9776-53FEF25B83C2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pic>
          <p:nvPicPr>
            <p:cNvPr id="4" name="Picture 3" descr="Grow in Faith">
              <a:extLst>
                <a:ext uri="{FF2B5EF4-FFF2-40B4-BE49-F238E27FC236}">
                  <a16:creationId xmlns:a16="http://schemas.microsoft.com/office/drawing/2014/main" id="{40480B43-DA3F-46A9-A3E9-37F4341E88DE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5" name="Text Box 14">
              <a:extLst>
                <a:ext uri="{FF2B5EF4-FFF2-40B4-BE49-F238E27FC236}">
                  <a16:creationId xmlns:a16="http://schemas.microsoft.com/office/drawing/2014/main" id="{7A2CED5C-12C4-4F97-93F4-BC8883AFD25D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E292DB6-D07C-4C94-AE2B-8B327498A103}"/>
              </a:ext>
            </a:extLst>
          </p:cNvPr>
          <p:cNvSpPr txBox="1"/>
          <p:nvPr/>
        </p:nvSpPr>
        <p:spPr>
          <a:xfrm>
            <a:off x="1250731" y="3706474"/>
            <a:ext cx="3447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mpus Sans ITC" panose="04020404030D07020202" pitchFamily="82" charset="0"/>
                <a:ea typeface="+mn-ea"/>
                <a:cs typeface="Times New Roman" panose="02020603050405020304" pitchFamily="18" charset="0"/>
              </a:rPr>
              <a:t>Psalm 25:14</a:t>
            </a:r>
          </a:p>
        </p:txBody>
      </p:sp>
    </p:spTree>
    <p:extLst>
      <p:ext uri="{BB962C8B-B14F-4D97-AF65-F5344CB8AC3E}">
        <p14:creationId xmlns:p14="http://schemas.microsoft.com/office/powerpoint/2010/main" val="171105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8B6F30-3914-4E29-B3E2-DD7F31DC85FD}"/>
              </a:ext>
            </a:extLst>
          </p:cNvPr>
          <p:cNvGrpSpPr/>
          <p:nvPr/>
        </p:nvGrpSpPr>
        <p:grpSpPr>
          <a:xfrm>
            <a:off x="9165021" y="4866290"/>
            <a:ext cx="3026978" cy="1991710"/>
            <a:chOff x="0" y="0"/>
            <a:chExt cx="12191999" cy="6858000"/>
          </a:xfrm>
        </p:grpSpPr>
        <p:pic>
          <p:nvPicPr>
            <p:cNvPr id="5" name="Picture 4" descr="Grow in Faith">
              <a:extLst>
                <a:ext uri="{FF2B5EF4-FFF2-40B4-BE49-F238E27FC236}">
                  <a16:creationId xmlns:a16="http://schemas.microsoft.com/office/drawing/2014/main" id="{B1187B12-56C1-427C-886B-69EFB7741E3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7698CCBF-C913-4DBA-8598-70859B977B7A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0A74F957-540A-4021-BAFF-245A780FE71B}"/>
              </a:ext>
            </a:extLst>
          </p:cNvPr>
          <p:cNvSpPr/>
          <p:nvPr/>
        </p:nvSpPr>
        <p:spPr>
          <a:xfrm>
            <a:off x="430924" y="461055"/>
            <a:ext cx="10363200" cy="555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Biblical “Fear” is defined as: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To be </a:t>
            </a: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fearful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to be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DREADFUL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This leads to being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AFRAID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God.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To cause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ASTONISHED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This leads to feeling an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God.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To inspire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REVERENCE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GODLY 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This leads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79E5E6-3E10-4A35-A8C6-883BB24B0200}"/>
              </a:ext>
            </a:extLst>
          </p:cNvPr>
          <p:cNvSpPr/>
          <p:nvPr/>
        </p:nvSpPr>
        <p:spPr>
          <a:xfrm>
            <a:off x="142565" y="185828"/>
            <a:ext cx="11361683" cy="643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Old Testament Examples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 knew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PHARAOH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did not yet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Jehovah. (Ex. 9:27-30)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Mt. Sinai, God spoke to the people so they would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 all of their days.  (Dt. 4:10)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ISRAELITES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were to teach their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fear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JEHOVAH.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(Dt. 6:1-2)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Canaan, who was to fear God?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your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GRANDSON.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(Dt. 6:1-2)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Besides fearing Jehovah, Israel was to be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Him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Him.  (Dt. 10:12)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81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8B6F30-3914-4E29-B3E2-DD7F31DC85FD}"/>
              </a:ext>
            </a:extLst>
          </p:cNvPr>
          <p:cNvGrpSpPr/>
          <p:nvPr/>
        </p:nvGrpSpPr>
        <p:grpSpPr>
          <a:xfrm>
            <a:off x="9165021" y="4866290"/>
            <a:ext cx="3026978" cy="1991710"/>
            <a:chOff x="0" y="0"/>
            <a:chExt cx="12191999" cy="6858000"/>
          </a:xfrm>
        </p:grpSpPr>
        <p:pic>
          <p:nvPicPr>
            <p:cNvPr id="5" name="Picture 4" descr="Grow in Faith">
              <a:extLst>
                <a:ext uri="{FF2B5EF4-FFF2-40B4-BE49-F238E27FC236}">
                  <a16:creationId xmlns:a16="http://schemas.microsoft.com/office/drawing/2014/main" id="{B1187B12-56C1-427C-886B-69EFB7741E3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7698CCBF-C913-4DBA-8598-70859B977B7A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ADF5F14-3E88-4C7A-9A70-E6A0C05C4C68}"/>
              </a:ext>
            </a:extLst>
          </p:cNvPr>
          <p:cNvSpPr/>
          <p:nvPr/>
        </p:nvSpPr>
        <p:spPr>
          <a:xfrm>
            <a:off x="367862" y="580984"/>
            <a:ext cx="11456276" cy="4077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Testament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deaths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ANANIAS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SAPPHIRA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created great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 all.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Saul’s conversion, the church went on 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Holy Spirit.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4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8B6F30-3914-4E29-B3E2-DD7F31DC85FD}"/>
              </a:ext>
            </a:extLst>
          </p:cNvPr>
          <p:cNvGrpSpPr/>
          <p:nvPr/>
        </p:nvGrpSpPr>
        <p:grpSpPr>
          <a:xfrm>
            <a:off x="9165021" y="4866290"/>
            <a:ext cx="3026978" cy="1991710"/>
            <a:chOff x="0" y="0"/>
            <a:chExt cx="12191999" cy="6858000"/>
          </a:xfrm>
        </p:grpSpPr>
        <p:pic>
          <p:nvPicPr>
            <p:cNvPr id="5" name="Picture 4" descr="Grow in Faith">
              <a:extLst>
                <a:ext uri="{FF2B5EF4-FFF2-40B4-BE49-F238E27FC236}">
                  <a16:creationId xmlns:a16="http://schemas.microsoft.com/office/drawing/2014/main" id="{B1187B12-56C1-427C-886B-69EFB7741E3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7698CCBF-C913-4DBA-8598-70859B977B7A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29DC415-AF16-47CB-93B1-2CE01897234C}"/>
              </a:ext>
            </a:extLst>
          </p:cNvPr>
          <p:cNvSpPr/>
          <p:nvPr/>
        </p:nvSpPr>
        <p:spPr>
          <a:xfrm>
            <a:off x="226647" y="165486"/>
            <a:ext cx="11629022" cy="4077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Obligation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obligation is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DUTY,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COMPULSION.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Ananias was to tell Saul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(Acts 9:6)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Pentecost believers asked, 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SHALL WE DO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”?  (Acts 2:37)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0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60E1AE-EF35-4C80-8851-BEAF9F04CE4F}"/>
              </a:ext>
            </a:extLst>
          </p:cNvPr>
          <p:cNvSpPr/>
          <p:nvPr/>
        </p:nvSpPr>
        <p:spPr>
          <a:xfrm>
            <a:off x="226647" y="315070"/>
            <a:ext cx="11738706" cy="5489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motivate us to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COMMANDMENTS.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(John 14:15)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love Jesus, we will keep His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(John 14:23-24)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commandments are not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BURDENSOME.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(1 John 5:3)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Walking according to God’s commandments 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(2 John 1:6)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8B6F30-3914-4E29-B3E2-DD7F31DC85FD}"/>
              </a:ext>
            </a:extLst>
          </p:cNvPr>
          <p:cNvGrpSpPr/>
          <p:nvPr/>
        </p:nvGrpSpPr>
        <p:grpSpPr>
          <a:xfrm>
            <a:off x="9165021" y="4866290"/>
            <a:ext cx="3026978" cy="1991710"/>
            <a:chOff x="0" y="0"/>
            <a:chExt cx="12191999" cy="6858000"/>
          </a:xfrm>
        </p:grpSpPr>
        <p:pic>
          <p:nvPicPr>
            <p:cNvPr id="5" name="Picture 4" descr="Grow in Faith">
              <a:extLst>
                <a:ext uri="{FF2B5EF4-FFF2-40B4-BE49-F238E27FC236}">
                  <a16:creationId xmlns:a16="http://schemas.microsoft.com/office/drawing/2014/main" id="{B1187B12-56C1-427C-886B-69EFB7741E3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7698CCBF-C913-4DBA-8598-70859B977B7A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E36704A-FB40-4C72-8C53-3B680F2487D0}"/>
              </a:ext>
            </a:extLst>
          </p:cNvPr>
          <p:cNvSpPr/>
          <p:nvPr/>
        </p:nvSpPr>
        <p:spPr>
          <a:xfrm>
            <a:off x="226647" y="304800"/>
            <a:ext cx="11387284" cy="5266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Fear, Obligation </a:t>
            </a:r>
            <a:r>
              <a:rPr kumimoji="0" lang="en-US" sz="36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Love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know the fear of God, what will we do?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PERSUADE MEN.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Cor. 5:11)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fear of God will help us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 HOLINESS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(2 Cor. 7:1)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we be subject to one another? 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(Eph. 5:21)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2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8B6F30-3914-4E29-B3E2-DD7F31DC85FD}"/>
              </a:ext>
            </a:extLst>
          </p:cNvPr>
          <p:cNvGrpSpPr/>
          <p:nvPr/>
        </p:nvGrpSpPr>
        <p:grpSpPr>
          <a:xfrm>
            <a:off x="9165021" y="4866290"/>
            <a:ext cx="3026978" cy="1991710"/>
            <a:chOff x="0" y="0"/>
            <a:chExt cx="12191999" cy="6858000"/>
          </a:xfrm>
        </p:grpSpPr>
        <p:pic>
          <p:nvPicPr>
            <p:cNvPr id="5" name="Picture 4" descr="Grow in Faith">
              <a:extLst>
                <a:ext uri="{FF2B5EF4-FFF2-40B4-BE49-F238E27FC236}">
                  <a16:creationId xmlns:a16="http://schemas.microsoft.com/office/drawing/2014/main" id="{B1187B12-56C1-427C-886B-69EFB7741E3F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1999" cy="6858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7698CCBF-C913-4DBA-8598-70859B977B7A}"/>
                </a:ext>
              </a:extLst>
            </p:cNvPr>
            <p:cNvSpPr txBox="1"/>
            <p:nvPr/>
          </p:nvSpPr>
          <p:spPr>
            <a:xfrm>
              <a:off x="874643" y="268357"/>
              <a:ext cx="10404475" cy="1365939"/>
            </a:xfrm>
            <a:prstGeom prst="rect">
              <a:avLst/>
            </a:prstGeom>
            <a:gradFill>
              <a:gsLst>
                <a:gs pos="0">
                  <a:srgbClr val="70AD47">
                    <a:lumMod val="60000"/>
                    <a:lumOff val="40000"/>
                  </a:srgbClr>
                </a:gs>
                <a:gs pos="74000">
                  <a:srgbClr val="70AD47">
                    <a:lumMod val="60000"/>
                    <a:lumOff val="40000"/>
                  </a:srgbClr>
                </a:gs>
                <a:gs pos="83000">
                  <a:srgbClr val="70AD47">
                    <a:lumMod val="40000"/>
                    <a:lumOff val="60000"/>
                  </a:srgbClr>
                </a:gs>
                <a:gs pos="100000">
                  <a:srgbClr val="FFC000">
                    <a:lumMod val="40000"/>
                    <a:lumOff val="60000"/>
                  </a:srgbClr>
                </a:gs>
              </a:gsLst>
              <a:lin ang="5400000" scaled="1"/>
            </a:gra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empus Sans ITC" panose="04020404030D07020202" pitchFamily="82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Fear, Obligation &amp; Love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3A61E91-ADFC-44C8-B9AD-7E5655D4BCF4}"/>
              </a:ext>
            </a:extLst>
          </p:cNvPr>
          <p:cNvSpPr/>
          <p:nvPr/>
        </p:nvSpPr>
        <p:spPr>
          <a:xfrm>
            <a:off x="226647" y="273269"/>
            <a:ext cx="11738706" cy="61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Corinthians heeded Paul’s rebuke and changed, what did he say they had accomplished?  (2 Cor. 7:11)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GODLEY SORROW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VINDICATION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INDIGNATION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LONGING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ZEAL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AVENGING OF WRONG</a:t>
            </a:r>
          </a:p>
          <a:p>
            <a:pPr marL="0" marR="0" lvl="0" indent="0" algn="l" defTabSz="9144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INNOCENCE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80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ightning and sunshine">
            <a:extLst>
              <a:ext uri="{FF2B5EF4-FFF2-40B4-BE49-F238E27FC236}">
                <a16:creationId xmlns:a16="http://schemas.microsoft.com/office/drawing/2014/main" id="{25C3234F-F184-40C4-987B-FEE50624D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3A61E91-ADFC-44C8-B9AD-7E5655D4BCF4}"/>
              </a:ext>
            </a:extLst>
          </p:cNvPr>
          <p:cNvSpPr/>
          <p:nvPr/>
        </p:nvSpPr>
        <p:spPr>
          <a:xfrm>
            <a:off x="126287" y="2191279"/>
            <a:ext cx="11738706" cy="4479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terrifying thing to fall into the hands of the living God.  Heb. 10:31</a:t>
            </a:r>
          </a:p>
        </p:txBody>
      </p:sp>
    </p:spTree>
    <p:extLst>
      <p:ext uri="{BB962C8B-B14F-4D97-AF65-F5344CB8AC3E}">
        <p14:creationId xmlns:p14="http://schemas.microsoft.com/office/powerpoint/2010/main" val="18190466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Tempus Sans ITC</vt:lpstr>
      <vt:lpstr>Times New Roman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Daniel Allgor</cp:lastModifiedBy>
  <cp:revision>1</cp:revision>
  <dcterms:created xsi:type="dcterms:W3CDTF">2019-02-17T00:16:47Z</dcterms:created>
  <dcterms:modified xsi:type="dcterms:W3CDTF">2019-02-17T00:17:25Z</dcterms:modified>
</cp:coreProperties>
</file>