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02/10/2019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E043-1FE4-4D26-AA35-764BE2C116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latin typeface="Prestige Elite Std" panose="02060509020206020304" pitchFamily="49" charset="0"/>
              </a:rPr>
              <a:t>An old 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03105-FCD2-44D2-8E52-41E97FDB2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4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3D37-FA21-4BB3-81CC-3A698F34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someone others can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AF72F-D1ED-4BF5-9ABE-8EE45AC46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Kings 17:15-16</a:t>
            </a:r>
          </a:p>
          <a:p>
            <a:r>
              <a:rPr lang="en-US" sz="3200" dirty="0"/>
              <a:t>Titus 2:7</a:t>
            </a:r>
          </a:p>
          <a:p>
            <a:r>
              <a:rPr lang="en-US" sz="3200" dirty="0"/>
              <a:t>Proverbs 11:3</a:t>
            </a:r>
          </a:p>
          <a:p>
            <a:r>
              <a:rPr lang="en-US" sz="3200" dirty="0"/>
              <a:t>Psalm 20:7</a:t>
            </a:r>
          </a:p>
        </p:txBody>
      </p:sp>
    </p:spTree>
    <p:extLst>
      <p:ext uri="{BB962C8B-B14F-4D97-AF65-F5344CB8AC3E}">
        <p14:creationId xmlns:p14="http://schemas.microsoft.com/office/powerpoint/2010/main" val="75196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59445-BD32-4B5F-898B-68BF9691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strength is low, know where to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B64CA-39EC-458C-86E9-BD6EC9F0B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Kings 17:20-21</a:t>
            </a:r>
          </a:p>
          <a:p>
            <a:r>
              <a:rPr lang="en-US" sz="3200" dirty="0"/>
              <a:t>James 4:8</a:t>
            </a:r>
          </a:p>
          <a:p>
            <a:r>
              <a:rPr lang="en-US" sz="3200" dirty="0"/>
              <a:t>Jeremiah 29:13</a:t>
            </a:r>
          </a:p>
          <a:p>
            <a:r>
              <a:rPr lang="en-US" sz="3200" dirty="0"/>
              <a:t>Lamentations 3:25</a:t>
            </a:r>
          </a:p>
          <a:p>
            <a:r>
              <a:rPr lang="en-US" sz="3200" dirty="0"/>
              <a:t>Luke 11:9-10</a:t>
            </a:r>
          </a:p>
        </p:txBody>
      </p:sp>
    </p:spTree>
    <p:extLst>
      <p:ext uri="{BB962C8B-B14F-4D97-AF65-F5344CB8AC3E}">
        <p14:creationId xmlns:p14="http://schemas.microsoft.com/office/powerpoint/2010/main" val="46351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D997-4DCE-4CB2-9EC8-111D39F7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you turn to the Lord,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F4F81-4297-40EF-981C-ED47D106A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Kings 18:18,27,34</a:t>
            </a:r>
          </a:p>
          <a:p>
            <a:r>
              <a:rPr lang="en-US" sz="3200" dirty="0"/>
              <a:t>2 Peter 1:5-8</a:t>
            </a:r>
          </a:p>
          <a:p>
            <a:r>
              <a:rPr lang="en-US" sz="3200" dirty="0"/>
              <a:t>James 1:2-4</a:t>
            </a:r>
          </a:p>
          <a:p>
            <a:r>
              <a:rPr lang="en-US" sz="3200" dirty="0"/>
              <a:t>Philippians 4:13</a:t>
            </a:r>
          </a:p>
        </p:txBody>
      </p:sp>
    </p:spTree>
    <p:extLst>
      <p:ext uri="{BB962C8B-B14F-4D97-AF65-F5344CB8AC3E}">
        <p14:creationId xmlns:p14="http://schemas.microsoft.com/office/powerpoint/2010/main" val="336457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252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61</TotalTime>
  <Words>55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Prestige Elite Std</vt:lpstr>
      <vt:lpstr>Wingdings 2</vt:lpstr>
      <vt:lpstr>Quotable</vt:lpstr>
      <vt:lpstr>An old story</vt:lpstr>
      <vt:lpstr>be someone others can Trust</vt:lpstr>
      <vt:lpstr>when strength is low, know where to TURN</vt:lpstr>
      <vt:lpstr>as you turn to the Lord, GROW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Godly</dc:title>
  <dc:creator>Clay Z. Morris</dc:creator>
  <cp:lastModifiedBy>Clay Z. Morris</cp:lastModifiedBy>
  <cp:revision>5</cp:revision>
  <dcterms:created xsi:type="dcterms:W3CDTF">2019-02-10T21:17:12Z</dcterms:created>
  <dcterms:modified xsi:type="dcterms:W3CDTF">2019-02-10T22:18:57Z</dcterms:modified>
</cp:coreProperties>
</file>