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4"/>
    <p:restoredTop sz="94603"/>
  </p:normalViewPr>
  <p:slideViewPr>
    <p:cSldViewPr snapToGrid="0" snapToObjects="1" showGuides="1">
      <p:cViewPr>
        <p:scale>
          <a:sx n="78" d="100"/>
          <a:sy n="78" d="100"/>
        </p:scale>
        <p:origin x="944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6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8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0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5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7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6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6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A170-AAF8-1C49-BFDF-E6CC13AE2927}" type="datetimeFigureOut">
              <a:rPr lang="en-US" smtClean="0"/>
              <a:t>2/24/19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087D1-DA39-3D42-B1EB-F9444B98C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8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30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the Faithful Blessed?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US" sz="3800" dirty="0" smtClean="0"/>
              <a:t>The faithful lead others to Christ.</a:t>
            </a:r>
          </a:p>
          <a:p>
            <a:pPr>
              <a:lnSpc>
                <a:spcPct val="70000"/>
              </a:lnSpc>
            </a:pPr>
            <a:endParaRPr lang="en-US" sz="3800" dirty="0" smtClean="0"/>
          </a:p>
          <a:p>
            <a:pPr>
              <a:lnSpc>
                <a:spcPct val="70000"/>
              </a:lnSpc>
            </a:pPr>
            <a:r>
              <a:rPr lang="en-US" sz="3800" dirty="0" smtClean="0"/>
              <a:t>The faithful </a:t>
            </a:r>
            <a:r>
              <a:rPr lang="en-US" sz="3800" dirty="0" smtClean="0"/>
              <a:t>have God’s approval.</a:t>
            </a:r>
          </a:p>
          <a:p>
            <a:pPr>
              <a:lnSpc>
                <a:spcPct val="70000"/>
              </a:lnSpc>
            </a:pPr>
            <a:endParaRPr lang="en-US" sz="3800" dirty="0" smtClean="0"/>
          </a:p>
          <a:p>
            <a:pPr>
              <a:lnSpc>
                <a:spcPct val="70000"/>
              </a:lnSpc>
            </a:pPr>
            <a:r>
              <a:rPr lang="en-US" sz="3800" dirty="0" smtClean="0"/>
              <a:t>The faithful </a:t>
            </a:r>
            <a:r>
              <a:rPr lang="en-US" sz="3800" dirty="0" smtClean="0"/>
              <a:t>experience peace in times of trouble.</a:t>
            </a:r>
          </a:p>
          <a:p>
            <a:pPr>
              <a:lnSpc>
                <a:spcPct val="70000"/>
              </a:lnSpc>
            </a:pPr>
            <a:endParaRPr lang="en-US" sz="3800" dirty="0" smtClean="0"/>
          </a:p>
          <a:p>
            <a:pPr>
              <a:lnSpc>
                <a:spcPct val="70000"/>
              </a:lnSpc>
            </a:pPr>
            <a:r>
              <a:rPr lang="en-US" sz="3800" dirty="0" smtClean="0"/>
              <a:t>The faithful have an answer to unjust criticism.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99969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37</Words>
  <Application>Microsoft Macintosh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Calibri Light</vt:lpstr>
      <vt:lpstr>Corbel</vt:lpstr>
      <vt:lpstr>Arial</vt:lpstr>
      <vt:lpstr>Office Theme</vt:lpstr>
      <vt:lpstr>PowerPoint Presentation</vt:lpstr>
      <vt:lpstr>How Are the Faithful Blessed?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3</cp:revision>
  <dcterms:created xsi:type="dcterms:W3CDTF">2019-02-24T22:01:35Z</dcterms:created>
  <dcterms:modified xsi:type="dcterms:W3CDTF">2019-02-24T22:45:33Z</dcterms:modified>
</cp:coreProperties>
</file>