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43"/>
    <p:restoredTop sz="94692"/>
  </p:normalViewPr>
  <p:slideViewPr>
    <p:cSldViewPr snapToGrid="0" snapToObjects="1" showGuides="1">
      <p:cViewPr varScale="1">
        <p:scale>
          <a:sx n="93" d="100"/>
          <a:sy n="93" d="100"/>
        </p:scale>
        <p:origin x="208" y="5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3398B-7172-4A4F-A68A-A8996BEDD55D}" type="datetimeFigureOut">
              <a:rPr lang="en-US" smtClean="0"/>
              <a:t>12/2/18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B14F-8366-B942-939E-A25C68361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67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3398B-7172-4A4F-A68A-A8996BEDD55D}" type="datetimeFigureOut">
              <a:rPr lang="en-US" smtClean="0"/>
              <a:t>12/2/18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B14F-8366-B942-939E-A25C68361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61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3398B-7172-4A4F-A68A-A8996BEDD55D}" type="datetimeFigureOut">
              <a:rPr lang="en-US" smtClean="0"/>
              <a:t>12/2/18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B14F-8366-B942-939E-A25C68361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95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3398B-7172-4A4F-A68A-A8996BEDD55D}" type="datetimeFigureOut">
              <a:rPr lang="en-US" smtClean="0"/>
              <a:t>12/2/18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B14F-8366-B942-939E-A25C68361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95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3398B-7172-4A4F-A68A-A8996BEDD55D}" type="datetimeFigureOut">
              <a:rPr lang="en-US" smtClean="0"/>
              <a:t>12/2/18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B14F-8366-B942-939E-A25C68361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18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3398B-7172-4A4F-A68A-A8996BEDD55D}" type="datetimeFigureOut">
              <a:rPr lang="en-US" smtClean="0"/>
              <a:t>12/2/18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B14F-8366-B942-939E-A25C68361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77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3398B-7172-4A4F-A68A-A8996BEDD55D}" type="datetimeFigureOut">
              <a:rPr lang="en-US" smtClean="0"/>
              <a:t>12/2/18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B14F-8366-B942-939E-A25C68361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27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3398B-7172-4A4F-A68A-A8996BEDD55D}" type="datetimeFigureOut">
              <a:rPr lang="en-US" smtClean="0"/>
              <a:t>12/2/18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B14F-8366-B942-939E-A25C68361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0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3398B-7172-4A4F-A68A-A8996BEDD55D}" type="datetimeFigureOut">
              <a:rPr lang="en-US" smtClean="0"/>
              <a:t>12/2/18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B14F-8366-B942-939E-A25C68361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24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3398B-7172-4A4F-A68A-A8996BEDD55D}" type="datetimeFigureOut">
              <a:rPr lang="en-US" smtClean="0"/>
              <a:t>12/2/18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B14F-8366-B942-939E-A25C68361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4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3398B-7172-4A4F-A68A-A8996BEDD55D}" type="datetimeFigureOut">
              <a:rPr lang="en-US" smtClean="0"/>
              <a:t>12/2/18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B14F-8366-B942-939E-A25C68361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5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3398B-7172-4A4F-A68A-A8996BEDD55D}" type="datetimeFigureOut">
              <a:rPr lang="en-US" smtClean="0"/>
              <a:t>12/2/18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6B14F-8366-B942-939E-A25C68361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34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4961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Character of Lazarus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He was honest: 21</a:t>
            </a:r>
          </a:p>
          <a:p>
            <a:endParaRPr lang="pt-BR" dirty="0" smtClean="0"/>
          </a:p>
          <a:p>
            <a:r>
              <a:rPr lang="en-US" sz="3200" dirty="0"/>
              <a:t>He was content: 21</a:t>
            </a:r>
          </a:p>
          <a:p>
            <a:endParaRPr lang="en-US" dirty="0" smtClean="0"/>
          </a:p>
          <a:p>
            <a:r>
              <a:rPr lang="en-US" sz="3200" dirty="0" smtClean="0"/>
              <a:t>He was faithful: 22</a:t>
            </a:r>
          </a:p>
          <a:p>
            <a:endParaRPr lang="en-US" dirty="0" smtClean="0"/>
          </a:p>
          <a:p>
            <a:r>
              <a:rPr lang="en-US" sz="3200" dirty="0" smtClean="0"/>
              <a:t>He was obedient: 27-31</a:t>
            </a:r>
          </a:p>
          <a:p>
            <a:endParaRPr lang="en-US" dirty="0" smtClean="0"/>
          </a:p>
          <a:p>
            <a:r>
              <a:rPr lang="en-US" sz="3200" dirty="0" smtClean="0"/>
              <a:t>He </a:t>
            </a:r>
            <a:r>
              <a:rPr lang="en-US" sz="3200" dirty="0"/>
              <a:t>showed great character in the face of </a:t>
            </a:r>
            <a:r>
              <a:rPr lang="en-US" sz="3200" dirty="0" smtClean="0"/>
              <a:t>suffering.</a:t>
            </a:r>
          </a:p>
        </p:txBody>
      </p:sp>
    </p:spTree>
    <p:extLst>
      <p:ext uri="{BB962C8B-B14F-4D97-AF65-F5344CB8AC3E}">
        <p14:creationId xmlns:p14="http://schemas.microsoft.com/office/powerpoint/2010/main" val="3100639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Character of the Rich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</a:t>
            </a:r>
            <a:r>
              <a:rPr lang="en-US" sz="4000" dirty="0" smtClean="0"/>
              <a:t>e never became like his heavenly Father.</a:t>
            </a:r>
          </a:p>
          <a:p>
            <a:endParaRPr lang="en-US" sz="4000" dirty="0"/>
          </a:p>
          <a:p>
            <a:r>
              <a:rPr lang="en-US" sz="4000" dirty="0" smtClean="0"/>
              <a:t>He did </a:t>
            </a:r>
            <a:r>
              <a:rPr lang="en-US" sz="4000" dirty="0"/>
              <a:t>not love God with all his heart </a:t>
            </a:r>
            <a:r>
              <a:rPr lang="en-US" sz="4000" dirty="0" smtClean="0"/>
              <a:t>and by extension he </a:t>
            </a:r>
            <a:r>
              <a:rPr lang="en-US" sz="4000" dirty="0"/>
              <a:t>did not love his </a:t>
            </a:r>
            <a:r>
              <a:rPr lang="en-US" sz="4000" dirty="0" smtClean="0"/>
              <a:t>neighbor.</a:t>
            </a:r>
          </a:p>
          <a:p>
            <a:endParaRPr lang="en-US" sz="4000" dirty="0"/>
          </a:p>
          <a:p>
            <a:r>
              <a:rPr lang="en-US" sz="4000" dirty="0" smtClean="0"/>
              <a:t>He ignored and disobeyed the Law and the Prophets.</a:t>
            </a:r>
          </a:p>
        </p:txBody>
      </p:sp>
    </p:spTree>
    <p:extLst>
      <p:ext uri="{BB962C8B-B14F-4D97-AF65-F5344CB8AC3E}">
        <p14:creationId xmlns:p14="http://schemas.microsoft.com/office/powerpoint/2010/main" val="20005226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Firm Foundation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Lazarus lived in poverty but had a firm foundation in God. Whereas the rich man had it all but no foundation.</a:t>
            </a:r>
          </a:p>
        </p:txBody>
      </p:sp>
    </p:spTree>
    <p:extLst>
      <p:ext uri="{BB962C8B-B14F-4D97-AF65-F5344CB8AC3E}">
        <p14:creationId xmlns:p14="http://schemas.microsoft.com/office/powerpoint/2010/main" val="5719355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103</Words>
  <Application>Microsoft Macintosh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Corbel</vt:lpstr>
      <vt:lpstr>Arial</vt:lpstr>
      <vt:lpstr>Office Theme</vt:lpstr>
      <vt:lpstr>PowerPoint Presentation</vt:lpstr>
      <vt:lpstr>The Character of Lazarus</vt:lpstr>
      <vt:lpstr>The Character of the Rich Man</vt:lpstr>
      <vt:lpstr>A Firm Foundation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9</cp:revision>
  <dcterms:created xsi:type="dcterms:W3CDTF">2018-12-02T19:53:02Z</dcterms:created>
  <dcterms:modified xsi:type="dcterms:W3CDTF">2018-12-02T23:04:40Z</dcterms:modified>
</cp:coreProperties>
</file>