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4"/>
    <p:restoredTop sz="86370"/>
  </p:normalViewPr>
  <p:slideViewPr>
    <p:cSldViewPr snapToGrid="0" snapToObjects="1" showGuides="1">
      <p:cViewPr>
        <p:scale>
          <a:sx n="105" d="100"/>
          <a:sy n="105" d="100"/>
        </p:scale>
        <p:origin x="936" y="4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6B61C-F1FD-F944-90FB-0EEFBC5CFB30}" type="datetimeFigureOut">
              <a:rPr lang="en-US" smtClean="0"/>
              <a:t>12/1/18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D123E-4112-544C-BB67-75EEE5891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2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2505-D395-C941-9CFE-A6977A70DAB2}" type="datetimeFigureOut">
              <a:rPr lang="en-US" smtClean="0"/>
              <a:t>12/1/18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1CEB-4BC6-D64E-A531-CF1869DAB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2505-D395-C941-9CFE-A6977A70DAB2}" type="datetimeFigureOut">
              <a:rPr lang="en-US" smtClean="0"/>
              <a:t>12/1/18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1CEB-4BC6-D64E-A531-CF1869DAB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1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2505-D395-C941-9CFE-A6977A70DAB2}" type="datetimeFigureOut">
              <a:rPr lang="en-US" smtClean="0"/>
              <a:t>12/1/18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1CEB-4BC6-D64E-A531-CF1869DAB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7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  <a:lvl2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2pPr>
            <a:lvl3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3pPr>
            <a:lvl4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4pPr>
            <a:lvl5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2505-D395-C941-9CFE-A6977A70DAB2}" type="datetimeFigureOut">
              <a:rPr lang="en-US" smtClean="0"/>
              <a:t>12/1/18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1CEB-4BC6-D64E-A531-CF1869DAB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2505-D395-C941-9CFE-A6977A70DAB2}" type="datetimeFigureOut">
              <a:rPr lang="en-US" smtClean="0"/>
              <a:t>12/1/18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1CEB-4BC6-D64E-A531-CF1869DAB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4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2505-D395-C941-9CFE-A6977A70DAB2}" type="datetimeFigureOut">
              <a:rPr lang="en-US" smtClean="0"/>
              <a:t>12/1/18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1CEB-4BC6-D64E-A531-CF1869DAB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2505-D395-C941-9CFE-A6977A70DAB2}" type="datetimeFigureOut">
              <a:rPr lang="en-US" smtClean="0"/>
              <a:t>12/1/18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1CEB-4BC6-D64E-A531-CF1869DAB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3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2505-D395-C941-9CFE-A6977A70DAB2}" type="datetimeFigureOut">
              <a:rPr lang="en-US" smtClean="0"/>
              <a:t>12/1/18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1CEB-4BC6-D64E-A531-CF1869DAB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4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2505-D395-C941-9CFE-A6977A70DAB2}" type="datetimeFigureOut">
              <a:rPr lang="en-US" smtClean="0"/>
              <a:t>12/1/18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1CEB-4BC6-D64E-A531-CF1869DAB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0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2505-D395-C941-9CFE-A6977A70DAB2}" type="datetimeFigureOut">
              <a:rPr lang="en-US" smtClean="0"/>
              <a:t>12/1/18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1CEB-4BC6-D64E-A531-CF1869DAB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1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2505-D395-C941-9CFE-A6977A70DAB2}" type="datetimeFigureOut">
              <a:rPr lang="en-US" smtClean="0"/>
              <a:t>12/1/18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1CEB-4BC6-D64E-A531-CF1869DAB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82505-D395-C941-9CFE-A6977A70DAB2}" type="datetimeFigureOut">
              <a:rPr lang="en-US" smtClean="0"/>
              <a:t>12/1/18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A1CEB-4BC6-D64E-A531-CF1869DAB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7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0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Is Justification?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Justification is when God declares one RIGHTEOUS and free from the CONSEQUENCES of sin:</a:t>
            </a:r>
            <a:r>
              <a:rPr lang="en-US" sz="3600" dirty="0" smtClean="0"/>
              <a:t> </a:t>
            </a:r>
            <a:r>
              <a:rPr lang="en-US" sz="4400" dirty="0" smtClean="0"/>
              <a:t>Rom. 4.25-5.1; 2.13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3688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Justifies a Man?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There are two extremes that expose a FLAWED judgment: judging by APPEARANCES and judging by CIRCUMSTANCES.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5306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Justifies a Man?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When we judge by appearances or external conditions (John 7.24), ANYTHING GOES </a:t>
            </a:r>
            <a:r>
              <a:rPr lang="mr-IN" sz="4800" dirty="0" smtClean="0"/>
              <a:t>–</a:t>
            </a:r>
            <a:r>
              <a:rPr lang="en-US" sz="4800" dirty="0" smtClean="0"/>
              <a:t> ther</a:t>
            </a:r>
            <a:r>
              <a:rPr lang="en-US" sz="4800" dirty="0" smtClean="0"/>
              <a:t>e is no standard</a:t>
            </a:r>
            <a:r>
              <a:rPr lang="en-US" sz="4800" dirty="0" smtClean="0"/>
              <a:t>; appearances are DECEPTIVE and what we ESTEEM highly may be an abomination to God.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638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Justifies a Man?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God </a:t>
            </a:r>
            <a:r>
              <a:rPr lang="en-US" sz="5400" dirty="0"/>
              <a:t>justifies based on His word – whether we believe and </a:t>
            </a:r>
            <a:r>
              <a:rPr lang="en-US" sz="5400" dirty="0" smtClean="0"/>
              <a:t>obey, becoming a matter of the HEART </a:t>
            </a:r>
            <a:r>
              <a:rPr lang="en-US" sz="4400" dirty="0" smtClean="0"/>
              <a:t>(cf</a:t>
            </a:r>
            <a:r>
              <a:rPr lang="en-US" sz="4400" dirty="0"/>
              <a:t>. 1 Sam. 16.6-7; Jer. 17.9-10</a:t>
            </a:r>
            <a:r>
              <a:rPr lang="en-US" sz="4400" dirty="0" smtClean="0"/>
              <a:t>).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7482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Justifies a Man?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Thus, Lazarus was saved by his FAITH, not his poverty; the rich man was condemned by his DISBELIEF, not his wealth </a:t>
            </a:r>
            <a:r>
              <a:rPr lang="en-US" sz="4400" dirty="0" smtClean="0"/>
              <a:t>(Luke 12.21; James 2.5).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0551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Sufficiency of God’s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5400" dirty="0"/>
              <a:t>I</a:t>
            </a:r>
            <a:r>
              <a:rPr lang="en-US" sz="5400" dirty="0" smtClean="0"/>
              <a:t>t </a:t>
            </a:r>
            <a:r>
              <a:rPr lang="en-US" sz="5400" dirty="0"/>
              <a:t>is the word of God that </a:t>
            </a:r>
            <a:r>
              <a:rPr lang="en-US" sz="5400" dirty="0" smtClean="0"/>
              <a:t>CONVICTS and CONVERTS the </a:t>
            </a:r>
            <a:r>
              <a:rPr lang="en-US" sz="5400" dirty="0"/>
              <a:t>hearts of men </a:t>
            </a:r>
            <a:r>
              <a:rPr lang="en-US" sz="4000" dirty="0"/>
              <a:t>(Rom. </a:t>
            </a:r>
            <a:r>
              <a:rPr lang="en-US" sz="4000" dirty="0" smtClean="0"/>
              <a:t>10.17; Acts 2.37-38). </a:t>
            </a:r>
            <a:r>
              <a:rPr lang="en-US" sz="5400" dirty="0" smtClean="0"/>
              <a:t>If </a:t>
            </a:r>
            <a:r>
              <a:rPr lang="en-US" sz="5400" dirty="0"/>
              <a:t>God’s word cannot move </a:t>
            </a:r>
            <a:r>
              <a:rPr lang="en-US" sz="5400" dirty="0" smtClean="0"/>
              <a:t>one </a:t>
            </a:r>
            <a:r>
              <a:rPr lang="en-US" sz="5400" dirty="0"/>
              <a:t>to </a:t>
            </a:r>
            <a:r>
              <a:rPr lang="en-US" sz="5400" dirty="0" smtClean="0"/>
              <a:t>REPENTANCE, </a:t>
            </a:r>
            <a:r>
              <a:rPr lang="en-US" sz="5400" dirty="0"/>
              <a:t>neither can a miracle!</a:t>
            </a:r>
          </a:p>
        </p:txBody>
      </p:sp>
    </p:spTree>
    <p:extLst>
      <p:ext uri="{BB962C8B-B14F-4D97-AF65-F5344CB8AC3E}">
        <p14:creationId xmlns:p14="http://schemas.microsoft.com/office/powerpoint/2010/main" val="28094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Sufficiency of God’s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W</a:t>
            </a:r>
            <a:r>
              <a:rPr lang="en-US" sz="5400" dirty="0" smtClean="0"/>
              <a:t>hen we seek a sign today, we PUSH aside the signs in the Bible and say “this is not enough to CONVINCE me!”</a:t>
            </a:r>
            <a:r>
              <a:rPr lang="en-US" sz="5400" dirty="0" smtClean="0"/>
              <a:t> This BELITTLES the </a:t>
            </a:r>
            <a:r>
              <a:rPr lang="en-US" sz="5400" dirty="0"/>
              <a:t>written </a:t>
            </a:r>
            <a:r>
              <a:rPr lang="en-US" sz="5400" dirty="0" smtClean="0"/>
              <a:t>word!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9454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238</Words>
  <Application>Microsoft Macintosh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Corbel</vt:lpstr>
      <vt:lpstr>Arial</vt:lpstr>
      <vt:lpstr>Office Theme</vt:lpstr>
      <vt:lpstr>PowerPoint Presentation</vt:lpstr>
      <vt:lpstr>What Is Justification?</vt:lpstr>
      <vt:lpstr>What Justifies a Man?</vt:lpstr>
      <vt:lpstr>What Justifies a Man?</vt:lpstr>
      <vt:lpstr>What Justifies a Man?</vt:lpstr>
      <vt:lpstr>What Justifies a Man?</vt:lpstr>
      <vt:lpstr>The Sufficiency of God’s Word</vt:lpstr>
      <vt:lpstr>The Sufficiency of God’s Word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16</cp:revision>
  <dcterms:created xsi:type="dcterms:W3CDTF">2018-12-02T01:48:36Z</dcterms:created>
  <dcterms:modified xsi:type="dcterms:W3CDTF">2018-12-02T14:50:43Z</dcterms:modified>
</cp:coreProperties>
</file>