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79"/>
    <p:restoredTop sz="94692"/>
  </p:normalViewPr>
  <p:slideViewPr>
    <p:cSldViewPr snapToGrid="0" snapToObjects="1" showGuides="1">
      <p:cViewPr>
        <p:scale>
          <a:sx n="71" d="100"/>
          <a:sy n="71" d="100"/>
        </p:scale>
        <p:origin x="648" y="11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73BB-3706-3E45-A9FF-1368E564EF8F}" type="datetimeFigureOut">
              <a:rPr lang="en-US" smtClean="0"/>
              <a:t>12/9/18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84FF8-73FC-2D4C-8EFC-A624C976E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772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73BB-3706-3E45-A9FF-1368E564EF8F}" type="datetimeFigureOut">
              <a:rPr lang="en-US" smtClean="0"/>
              <a:t>12/9/18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84FF8-73FC-2D4C-8EFC-A624C976E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332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73BB-3706-3E45-A9FF-1368E564EF8F}" type="datetimeFigureOut">
              <a:rPr lang="en-US" smtClean="0"/>
              <a:t>12/9/18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84FF8-73FC-2D4C-8EFC-A624C976E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332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spcBef>
                <a:spcPts val="0"/>
              </a:spcBef>
              <a:buFont typeface="Arial" charset="0"/>
              <a:buNone/>
              <a:defRPr b="1"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1pPr>
            <a:lvl2pPr marL="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2pPr>
            <a:lvl3pPr marL="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3pPr>
            <a:lvl4pPr marL="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4pPr>
            <a:lvl5pPr marL="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73BB-3706-3E45-A9FF-1368E564EF8F}" type="datetimeFigureOut">
              <a:rPr lang="en-US" smtClean="0"/>
              <a:t>12/9/18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84FF8-73FC-2D4C-8EFC-A624C976E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65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73BB-3706-3E45-A9FF-1368E564EF8F}" type="datetimeFigureOut">
              <a:rPr lang="en-US" smtClean="0"/>
              <a:t>12/9/18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84FF8-73FC-2D4C-8EFC-A624C976E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99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73BB-3706-3E45-A9FF-1368E564EF8F}" type="datetimeFigureOut">
              <a:rPr lang="en-US" smtClean="0"/>
              <a:t>12/9/18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84FF8-73FC-2D4C-8EFC-A624C976E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281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73BB-3706-3E45-A9FF-1368E564EF8F}" type="datetimeFigureOut">
              <a:rPr lang="en-US" smtClean="0"/>
              <a:t>12/9/18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84FF8-73FC-2D4C-8EFC-A624C976E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402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73BB-3706-3E45-A9FF-1368E564EF8F}" type="datetimeFigureOut">
              <a:rPr lang="en-US" smtClean="0"/>
              <a:t>12/9/18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84FF8-73FC-2D4C-8EFC-A624C976E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618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73BB-3706-3E45-A9FF-1368E564EF8F}" type="datetimeFigureOut">
              <a:rPr lang="en-US" smtClean="0"/>
              <a:t>12/9/18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84FF8-73FC-2D4C-8EFC-A624C976E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507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73BB-3706-3E45-A9FF-1368E564EF8F}" type="datetimeFigureOut">
              <a:rPr lang="en-US" smtClean="0"/>
              <a:t>12/9/18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84FF8-73FC-2D4C-8EFC-A624C976E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511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73BB-3706-3E45-A9FF-1368E564EF8F}" type="datetimeFigureOut">
              <a:rPr lang="en-US" smtClean="0"/>
              <a:t>12/9/18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84FF8-73FC-2D4C-8EFC-A624C976E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323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973BB-3706-3E45-A9FF-1368E564EF8F}" type="datetimeFigureOut">
              <a:rPr lang="en-US" smtClean="0"/>
              <a:t>12/9/18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84FF8-73FC-2D4C-8EFC-A624C976E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89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1177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Holy Living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780059" cy="43513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Demands resting our hope on the grace to be received: 13</a:t>
            </a:r>
          </a:p>
          <a:p>
            <a:endParaRPr lang="en-US" sz="3200" dirty="0" smtClean="0"/>
          </a:p>
          <a:p>
            <a:r>
              <a:rPr lang="en-US" sz="3200" dirty="0" smtClean="0"/>
              <a:t>Demands obedience to God’s will: 14-16</a:t>
            </a:r>
          </a:p>
          <a:p>
            <a:endParaRPr lang="en-US" sz="3200" dirty="0" smtClean="0"/>
          </a:p>
          <a:p>
            <a:r>
              <a:rPr lang="en-US" sz="3200" dirty="0" smtClean="0"/>
              <a:t>Demands purity in view of the cross and the judgment: 17-18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46319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48553"/>
            <a:ext cx="10690412" cy="5360894"/>
          </a:xfrm>
        </p:spPr>
        <p:txBody>
          <a:bodyPr>
            <a:noAutofit/>
          </a:bodyPr>
          <a:lstStyle/>
          <a:p>
            <a:r>
              <a:rPr lang="en-US" sz="8000" dirty="0"/>
              <a:t>God chose to save us in Christ so that we would be holy and without blame before </a:t>
            </a:r>
            <a:r>
              <a:rPr lang="en-US" sz="8000" dirty="0" smtClean="0"/>
              <a:t>Him.</a:t>
            </a:r>
          </a:p>
          <a:p>
            <a:r>
              <a:rPr lang="en-US" sz="5400" dirty="0" smtClean="0"/>
              <a:t>(Eph </a:t>
            </a:r>
            <a:r>
              <a:rPr lang="en-US" sz="5400" dirty="0"/>
              <a:t>1.4</a:t>
            </a:r>
            <a:r>
              <a:rPr lang="en-US" sz="5400" dirty="0" smtClean="0"/>
              <a:t>)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515385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56</Words>
  <Application>Microsoft Macintosh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Calibri Light</vt:lpstr>
      <vt:lpstr>Corbel</vt:lpstr>
      <vt:lpstr>Arial</vt:lpstr>
      <vt:lpstr>Office Theme</vt:lpstr>
      <vt:lpstr>PowerPoint Presentation</vt:lpstr>
      <vt:lpstr>Holy Living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5</cp:revision>
  <dcterms:created xsi:type="dcterms:W3CDTF">2018-12-09T21:14:32Z</dcterms:created>
  <dcterms:modified xsi:type="dcterms:W3CDTF">2018-12-09T22:35:43Z</dcterms:modified>
</cp:coreProperties>
</file>