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8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F6134-C90F-4A2D-9DC8-133A278C2F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pperplate Gothic Light" panose="020E0507020206020404" pitchFamily="34" charset="0"/>
              </a:rPr>
              <a:t>A practical lesson</a:t>
            </a:r>
            <a:br>
              <a:rPr lang="en-US" dirty="0">
                <a:latin typeface="Copperplate Gothic Light" panose="020E0507020206020404" pitchFamily="34" charset="0"/>
              </a:rPr>
            </a:br>
            <a:r>
              <a:rPr lang="en-US" dirty="0">
                <a:latin typeface="Copperplate Gothic Light" panose="020E0507020206020404" pitchFamily="34" charset="0"/>
              </a:rPr>
              <a:t>in Christianity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1AAA02-C5B1-4E1D-B6F4-71B9A6B7E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4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6FD7-85F1-466F-A7E3-FBD28CB21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b="1" dirty="0"/>
              <a:t>“Test yourselves to see if you are in the faith.”</a:t>
            </a:r>
            <a:br>
              <a:rPr lang="en-US" dirty="0"/>
            </a:br>
            <a:r>
              <a:rPr lang="en-US" sz="3200" dirty="0"/>
              <a:t>2 Corinthians 13:5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52136-9947-4928-848F-23C63E6CC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6840" y="2133600"/>
            <a:ext cx="6400800" cy="4282440"/>
          </a:xfrm>
        </p:spPr>
        <p:txBody>
          <a:bodyPr>
            <a:normAutofit/>
          </a:bodyPr>
          <a:lstStyle/>
          <a:p>
            <a:r>
              <a:rPr lang="en-US" dirty="0"/>
              <a:t>When you pray, forgive (Mark 11:25-26)</a:t>
            </a:r>
          </a:p>
          <a:p>
            <a:r>
              <a:rPr lang="en-US" dirty="0"/>
              <a:t>Settle matters quickly (Matt 5:25, 18:15-17)</a:t>
            </a:r>
          </a:p>
          <a:p>
            <a:r>
              <a:rPr lang="en-US" dirty="0"/>
              <a:t>Get rid of whatever causes you to sin (Matt 5:29-30)</a:t>
            </a:r>
          </a:p>
          <a:p>
            <a:r>
              <a:rPr lang="en-US" dirty="0"/>
              <a:t>Do not resist and evil person (Matt 5:38-39</a:t>
            </a:r>
          </a:p>
          <a:p>
            <a:r>
              <a:rPr lang="en-US" dirty="0"/>
              <a:t>Love your enemies (Matt 5:43-45)</a:t>
            </a:r>
          </a:p>
          <a:p>
            <a:r>
              <a:rPr lang="en-US" dirty="0"/>
              <a:t>Do not store up treasures on earth (Matt 6:19-21)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BF4DE3-8D2B-4248-AEFE-1AF98FCCC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87640" y="2126222"/>
            <a:ext cx="4084319" cy="4282440"/>
          </a:xfrm>
        </p:spPr>
        <p:txBody>
          <a:bodyPr>
            <a:normAutofit/>
          </a:bodyPr>
          <a:lstStyle/>
          <a:p>
            <a:r>
              <a:rPr lang="en-US" dirty="0"/>
              <a:t>1        2         3         4            5</a:t>
            </a:r>
          </a:p>
          <a:p>
            <a:r>
              <a:rPr lang="en-US" dirty="0"/>
              <a:t>1        2         3         4            5</a:t>
            </a:r>
          </a:p>
          <a:p>
            <a:r>
              <a:rPr lang="en-US" dirty="0"/>
              <a:t>1        2         3         4            5</a:t>
            </a:r>
          </a:p>
          <a:p>
            <a:r>
              <a:rPr lang="en-US" dirty="0"/>
              <a:t>1        2         3         4            5</a:t>
            </a:r>
          </a:p>
          <a:p>
            <a:r>
              <a:rPr lang="en-US" dirty="0"/>
              <a:t>1        2         3         4            5</a:t>
            </a:r>
          </a:p>
          <a:p>
            <a:r>
              <a:rPr lang="en-US" dirty="0"/>
              <a:t>1        2         3         4            5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18DDF4-921C-4BBC-ACBA-5919808C071C}"/>
              </a:ext>
            </a:extLst>
          </p:cNvPr>
          <p:cNvSpPr txBox="1"/>
          <p:nvPr/>
        </p:nvSpPr>
        <p:spPr>
          <a:xfrm>
            <a:off x="7787640" y="1834634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       Sometimes         Always</a:t>
            </a:r>
          </a:p>
        </p:txBody>
      </p:sp>
    </p:spTree>
    <p:extLst>
      <p:ext uri="{BB962C8B-B14F-4D97-AF65-F5344CB8AC3E}">
        <p14:creationId xmlns:p14="http://schemas.microsoft.com/office/powerpoint/2010/main" val="9841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6FD7-85F1-466F-A7E3-FBD28CB21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b="1" dirty="0"/>
              <a:t>“Test yourselves to see if you are in the faith.”</a:t>
            </a:r>
            <a:br>
              <a:rPr lang="en-US" dirty="0"/>
            </a:br>
            <a:r>
              <a:rPr lang="en-US" sz="3200" dirty="0"/>
              <a:t>2 Corinthians 13:5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52136-9947-4928-848F-23C63E6CC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79320" y="2133600"/>
            <a:ext cx="5090160" cy="3777622"/>
          </a:xfrm>
        </p:spPr>
        <p:txBody>
          <a:bodyPr>
            <a:normAutofit/>
          </a:bodyPr>
          <a:lstStyle/>
          <a:p>
            <a:r>
              <a:rPr lang="en-US" dirty="0"/>
              <a:t>Do not worry (Matt 6:25-26,34)</a:t>
            </a:r>
          </a:p>
          <a:p>
            <a:r>
              <a:rPr lang="en-US" dirty="0"/>
              <a:t>Care for the afflicted (Matt 25:34-36)</a:t>
            </a:r>
          </a:p>
          <a:p>
            <a:r>
              <a:rPr lang="en-US" dirty="0"/>
              <a:t>Love one another (John 15:12)</a:t>
            </a:r>
          </a:p>
          <a:p>
            <a:r>
              <a:rPr lang="en-US" dirty="0"/>
              <a:t>Be merciful (Luke 6:36)</a:t>
            </a:r>
          </a:p>
          <a:p>
            <a:r>
              <a:rPr lang="en-US" dirty="0"/>
              <a:t>Go make disciples (Matt 28:19-20)</a:t>
            </a:r>
          </a:p>
          <a:p>
            <a:r>
              <a:rPr lang="en-US" dirty="0"/>
              <a:t>Do unto others (Matt 7:12)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BF4DE3-8D2B-4248-AEFE-1AF98FCCC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96199" y="2126222"/>
            <a:ext cx="3808411" cy="3777622"/>
          </a:xfrm>
        </p:spPr>
        <p:txBody>
          <a:bodyPr>
            <a:normAutofit/>
          </a:bodyPr>
          <a:lstStyle/>
          <a:p>
            <a:r>
              <a:rPr lang="en-US" dirty="0"/>
              <a:t>1        2         3         4            5</a:t>
            </a:r>
          </a:p>
          <a:p>
            <a:r>
              <a:rPr lang="en-US" dirty="0"/>
              <a:t>1        2         3         4            5</a:t>
            </a:r>
          </a:p>
          <a:p>
            <a:r>
              <a:rPr lang="en-US" dirty="0"/>
              <a:t>1        2         3         4            5</a:t>
            </a:r>
          </a:p>
          <a:p>
            <a:r>
              <a:rPr lang="en-US" dirty="0"/>
              <a:t>1        2         3         4            5</a:t>
            </a:r>
          </a:p>
          <a:p>
            <a:r>
              <a:rPr lang="en-US" dirty="0"/>
              <a:t>1        2         3         4            5</a:t>
            </a:r>
          </a:p>
          <a:p>
            <a:r>
              <a:rPr lang="en-US" dirty="0"/>
              <a:t>1        2         3         4            5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FDEC68-68BE-4412-B47E-BE8714301DDD}"/>
              </a:ext>
            </a:extLst>
          </p:cNvPr>
          <p:cNvSpPr txBox="1"/>
          <p:nvPr/>
        </p:nvSpPr>
        <p:spPr>
          <a:xfrm>
            <a:off x="7696199" y="183094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       Sometimes         Always</a:t>
            </a:r>
          </a:p>
        </p:txBody>
      </p:sp>
    </p:spTree>
    <p:extLst>
      <p:ext uri="{BB962C8B-B14F-4D97-AF65-F5344CB8AC3E}">
        <p14:creationId xmlns:p14="http://schemas.microsoft.com/office/powerpoint/2010/main" val="17620397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1804</TotalTime>
  <Words>192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Copperplate Gothic Light</vt:lpstr>
      <vt:lpstr>Wingdings 3</vt:lpstr>
      <vt:lpstr>Wisp</vt:lpstr>
      <vt:lpstr>A practical lesson in Christianity</vt:lpstr>
      <vt:lpstr>“Test yourselves to see if you are in the faith.” 2 Corinthians 13:5</vt:lpstr>
      <vt:lpstr>“Test yourselves to see if you are in the faith.” 2 Corinthians 13:5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practical lesson in Christianity</dc:title>
  <dc:creator>Clay Z. Morris</dc:creator>
  <cp:lastModifiedBy>Daniel Allgor</cp:lastModifiedBy>
  <cp:revision>12</cp:revision>
  <dcterms:created xsi:type="dcterms:W3CDTF">2018-11-03T18:22:14Z</dcterms:created>
  <dcterms:modified xsi:type="dcterms:W3CDTF">2018-11-11T20:09:44Z</dcterms:modified>
</cp:coreProperties>
</file>