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00" r:id="rId2"/>
    <p:sldId id="400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5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568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6593E4-CDB4-4247-8ACC-FAEE4C1E09A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55F5BF-FA33-424D-A011-89F9BC1E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5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6593E4-CDB4-4247-8ACC-FAEE4C1E09A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55F5BF-FA33-424D-A011-89F9BC1E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9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6593E4-CDB4-4247-8ACC-FAEE4C1E09A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55F5BF-FA33-424D-A011-89F9BC1E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6593E4-CDB4-4247-8ACC-FAEE4C1E09A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55F5BF-FA33-424D-A011-89F9BC1E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6593E4-CDB4-4247-8ACC-FAEE4C1E09A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55F5BF-FA33-424D-A011-89F9BC1E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9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6593E4-CDB4-4247-8ACC-FAEE4C1E09A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55F5BF-FA33-424D-A011-89F9BC1E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5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6593E4-CDB4-4247-8ACC-FAEE4C1E09A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55F5BF-FA33-424D-A011-89F9BC1E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6593E4-CDB4-4247-8ACC-FAEE4C1E09A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55F5BF-FA33-424D-A011-89F9BC1E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0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6593E4-CDB4-4247-8ACC-FAEE4C1E09A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55F5BF-FA33-424D-A011-89F9BC1E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6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6593E4-CDB4-4247-8ACC-FAEE4C1E09AF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55F5BF-FA33-424D-A011-89F9BC1E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1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0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3883026"/>
            <a:ext cx="6858000" cy="2212975"/>
          </a:xfrm>
          <a:solidFill>
            <a:schemeClr val="accent1">
              <a:lumMod val="50000"/>
              <a:alpha val="50000"/>
            </a:schemeClr>
          </a:solidFill>
        </p:spPr>
        <p:txBody>
          <a:bodyPr wrap="none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 of</a:t>
            </a:r>
            <a:b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200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god’s providence</a:t>
            </a:r>
            <a:br>
              <a:rPr lang="en-US" sz="4200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our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40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31837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Providence Makes a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8100" y="2057400"/>
            <a:ext cx="4495800" cy="2895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work in the Lord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Uncertainties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Prayer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5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Verdana</vt:lpstr>
      <vt:lpstr>2_Office Theme</vt:lpstr>
      <vt:lpstr>the power of god’s providence in our lives</vt:lpstr>
      <vt:lpstr>Providence Makes a Difference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god’s providence in our lives</dc:title>
  <dc:creator>Daniel Allgor</dc:creator>
  <cp:lastModifiedBy>Daniel Allgor</cp:lastModifiedBy>
  <cp:revision>2</cp:revision>
  <dcterms:created xsi:type="dcterms:W3CDTF">2018-09-10T02:54:19Z</dcterms:created>
  <dcterms:modified xsi:type="dcterms:W3CDTF">2018-09-10T02:57:11Z</dcterms:modified>
</cp:coreProperties>
</file>