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293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9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431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3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5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5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9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2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4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3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4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5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2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27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68826"/>
            <a:ext cx="9144000" cy="1450975"/>
          </a:xfrm>
          <a:solidFill>
            <a:srgbClr val="003300">
              <a:alpha val="50000"/>
            </a:srgb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b="0" spc="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due season </a:t>
            </a:r>
            <a:r>
              <a:rPr lang="en-US" sz="3600" spc="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shall reap</a:t>
            </a:r>
            <a:br>
              <a:rPr lang="en-US" sz="3600" spc="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0" cap="all" spc="1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galatians</a:t>
            </a:r>
            <a:r>
              <a:rPr lang="en-US" sz="2000" b="0" cap="all" spc="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6:9</a:t>
            </a:r>
            <a:endParaRPr lang="en-US" sz="2800" b="0" cap="all" spc="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194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003300"/>
            </a:gs>
            <a:gs pos="100000">
              <a:srgbClr val="006600">
                <a:lumMod val="8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84237"/>
            <a:ext cx="9144000" cy="1143000"/>
          </a:xfrm>
        </p:spPr>
        <p:txBody>
          <a:bodyPr>
            <a:normAutofit/>
          </a:bodyPr>
          <a:lstStyle/>
          <a:p>
            <a:r>
              <a:rPr lang="en-US" sz="42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due season </a:t>
            </a:r>
            <a:r>
              <a:rPr lang="en-US" sz="4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shall reap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2209800"/>
            <a:ext cx="5257800" cy="274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patience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ourselves as farmers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 the long view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76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1_Office Theme</vt:lpstr>
      <vt:lpstr>in due season we shall reap galatians 6:9</vt:lpstr>
      <vt:lpstr>in due season we shall reap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due season we shall reap galatians 6:9</dc:title>
  <dc:creator>Daniel Allgor</dc:creator>
  <cp:lastModifiedBy>Daniel Allgor</cp:lastModifiedBy>
  <cp:revision>1</cp:revision>
  <dcterms:created xsi:type="dcterms:W3CDTF">2018-09-13T23:11:58Z</dcterms:created>
  <dcterms:modified xsi:type="dcterms:W3CDTF">2018-09-13T23:13:04Z</dcterms:modified>
</cp:coreProperties>
</file>