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9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488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3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1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4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6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6593E4-CDB4-4247-8ACC-FAEE4C1E09AF}" type="datetimeFigureOut">
              <a:rPr lang="en-US" smtClean="0"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B55F5BF-FA33-424D-A011-89F9BC1E38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15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4419600"/>
            <a:ext cx="5638800" cy="1524000"/>
          </a:xfrm>
          <a:solidFill>
            <a:schemeClr val="accent3">
              <a:lumMod val="75000"/>
              <a:alpha val="56000"/>
            </a:schemeClr>
          </a:solidFill>
        </p:spPr>
        <p:txBody>
          <a:bodyPr vert="horz" lIns="91440" tIns="45720" rIns="91440" bIns="18288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en-US" sz="4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act </a:t>
            </a:r>
            <a:r>
              <a:rPr lang="en-US" sz="4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counts</a:t>
            </a:r>
            <a:endParaRPr lang="en-US" sz="4200" b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9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3">
                <a:lumMod val="40000"/>
              </a:schemeClr>
            </a:gs>
            <a:gs pos="100000">
              <a:schemeClr val="accent3">
                <a:lumMod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60437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Act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2300" y="2286000"/>
            <a:ext cx="5867400" cy="22860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 an “accumulation”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Sobering</a:t>
            </a:r>
          </a:p>
          <a:p>
            <a:pPr marL="514350" indent="-514350">
              <a:spcBef>
                <a:spcPts val="0"/>
              </a:spcBef>
              <a:spcAft>
                <a:spcPts val="1800"/>
              </a:spcAft>
              <a:buFont typeface="+mj-lt"/>
              <a:buAutoNum type="arabicParenR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but also encouraging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6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1_Office Theme</vt:lpstr>
      <vt:lpstr>every act counts</vt:lpstr>
      <vt:lpstr>Every Act Counts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act counts</dc:title>
  <dc:creator>Daniel Allgor</dc:creator>
  <cp:lastModifiedBy>Daniel Allgor</cp:lastModifiedBy>
  <cp:revision>1</cp:revision>
  <dcterms:created xsi:type="dcterms:W3CDTF">2018-09-10T02:52:49Z</dcterms:created>
  <dcterms:modified xsi:type="dcterms:W3CDTF">2018-09-10T02:53:37Z</dcterms:modified>
</cp:coreProperties>
</file>