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58" r:id="rId6"/>
    <p:sldId id="260" r:id="rId7"/>
    <p:sldId id="261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4"/>
    <p:restoredTop sz="94635"/>
  </p:normalViewPr>
  <p:slideViewPr>
    <p:cSldViewPr snapToGrid="0" snapToObjects="1" showGuides="1">
      <p:cViewPr>
        <p:scale>
          <a:sx n="84" d="100"/>
          <a:sy n="84" d="100"/>
        </p:scale>
        <p:origin x="1608" y="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3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6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9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9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2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4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A522-B7DA-2B4F-B950-339686700632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24C8-4CF4-AD4F-A170-1B24FC09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7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2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59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Useful to the Master of the House?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Just because we are in the house does not mean we provide HONORABLE uses to </a:t>
            </a:r>
            <a:r>
              <a:rPr lang="en-US" sz="6600" smtClean="0"/>
              <a:t>the Master.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2585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Those Who Are PURGED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We must cleanse ourselves from dishonorable uses – FALSE doctrine </a:t>
            </a:r>
            <a:r>
              <a:rPr lang="en-US" sz="4600" dirty="0" smtClean="0"/>
              <a:t>(2.16-18, 23)</a:t>
            </a:r>
            <a:r>
              <a:rPr lang="en-US" sz="5400" dirty="0" smtClean="0"/>
              <a:t>, IMMORALITY </a:t>
            </a:r>
            <a:r>
              <a:rPr lang="en-US" sz="4600" dirty="0" smtClean="0"/>
              <a:t>(2.19, 22; 3.1-5)</a:t>
            </a:r>
            <a:r>
              <a:rPr lang="en-US" sz="5400" dirty="0" smtClean="0"/>
              <a:t>, and FOOLISH things </a:t>
            </a:r>
            <a:r>
              <a:rPr lang="en-US" sz="4600" dirty="0" smtClean="0"/>
              <a:t>(2.14, 16, 23-24)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441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Those Who Are PURGED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6400" dirty="0" smtClean="0"/>
              <a:t>If we are a vessel </a:t>
            </a:r>
            <a:r>
              <a:rPr lang="en-US" sz="6400" dirty="0"/>
              <a:t>of dishonor, we can become a vessel for honorable use – we can change our </a:t>
            </a:r>
            <a:r>
              <a:rPr lang="en-US" sz="6400" dirty="0" smtClean="0"/>
              <a:t>PURPOSE!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85827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Those Who Are PURIFIED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800" dirty="0"/>
              <a:t>W</a:t>
            </a:r>
            <a:r>
              <a:rPr lang="en-US" sz="5800" dirty="0" smtClean="0"/>
              <a:t>e must be sanctified – HOLY, separated from this unholy world for God’s SERVICE:</a:t>
            </a:r>
            <a:r>
              <a:rPr lang="en-US" sz="3800" dirty="0" smtClean="0"/>
              <a:t> </a:t>
            </a:r>
            <a:r>
              <a:rPr lang="mr-IN" sz="3800" dirty="0" smtClean="0"/>
              <a:t>Exo. 19.5-6; Rom. 6.12-22; 1 Cor. 1.2; 6.9-11, 19-20; 1 Thess. 4.1-8; 2 </a:t>
            </a:r>
            <a:r>
              <a:rPr lang="mr-IN" sz="3800" dirty="0" err="1" smtClean="0"/>
              <a:t>Tim</a:t>
            </a:r>
            <a:r>
              <a:rPr lang="mr-IN" sz="3800" dirty="0" smtClean="0"/>
              <a:t>. 2.22; Heb. 12.1</a:t>
            </a:r>
            <a:r>
              <a:rPr lang="en-US" sz="3800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2433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Those Who Are PURIFIED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8000" dirty="0" smtClean="0"/>
              <a:t>If we are not LIVING like sanctified people, we are not vessels for honorable use!</a:t>
            </a:r>
          </a:p>
        </p:txBody>
      </p:sp>
    </p:spTree>
    <p:extLst>
      <p:ext uri="{BB962C8B-B14F-4D97-AF65-F5344CB8AC3E}">
        <p14:creationId xmlns:p14="http://schemas.microsoft.com/office/powerpoint/2010/main" val="71842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Those Who Are PROFITABLE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6400" dirty="0"/>
              <a:t>We must be fulfilling our purpose for which we were </a:t>
            </a:r>
            <a:r>
              <a:rPr lang="en-US" sz="6400" dirty="0" smtClean="0"/>
              <a:t>CREATED; </a:t>
            </a:r>
            <a:r>
              <a:rPr lang="en-US" sz="6400" dirty="0"/>
              <a:t>else, we are not </a:t>
            </a:r>
            <a:r>
              <a:rPr lang="en-US" sz="6400" dirty="0" smtClean="0"/>
              <a:t>used as intended: </a:t>
            </a:r>
            <a:r>
              <a:rPr lang="en-US" sz="4400" dirty="0"/>
              <a:t>Eccl. 12.13; Eph. 2.10; 2 Tim. 4.9-11; Matt. 25.14-30</a:t>
            </a:r>
          </a:p>
        </p:txBody>
      </p:sp>
    </p:spTree>
    <p:extLst>
      <p:ext uri="{BB962C8B-B14F-4D97-AF65-F5344CB8AC3E}">
        <p14:creationId xmlns:p14="http://schemas.microsoft.com/office/powerpoint/2010/main" val="114962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Those Who Are PROFITABLE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5600" dirty="0" smtClean="0"/>
              <a:t>If we corrupt ourselves with dishonorable uses, we are only useful as an example of one who is FAITHLESS and prepared for DESTRUCTION:</a:t>
            </a:r>
            <a:r>
              <a:rPr lang="en-US" sz="6600" dirty="0" smtClean="0"/>
              <a:t> </a:t>
            </a:r>
            <a:r>
              <a:rPr lang="en-US" sz="4800" dirty="0" smtClean="0"/>
              <a:t>Rom. 9.19-24</a:t>
            </a:r>
          </a:p>
        </p:txBody>
      </p:sp>
    </p:spTree>
    <p:extLst>
      <p:ext uri="{BB962C8B-B14F-4D97-AF65-F5344CB8AC3E}">
        <p14:creationId xmlns:p14="http://schemas.microsoft.com/office/powerpoint/2010/main" val="192224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Those Who Are PREPARED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000" dirty="0"/>
              <a:t>W</a:t>
            </a:r>
            <a:r>
              <a:rPr lang="en-US" sz="7000" dirty="0" smtClean="0"/>
              <a:t>e must be READY and AVAILABLE when needed:</a:t>
            </a:r>
            <a:r>
              <a:rPr lang="en-US" sz="4800" dirty="0" smtClean="0"/>
              <a:t> </a:t>
            </a:r>
            <a:r>
              <a:rPr lang="en-US" sz="4000" dirty="0" smtClean="0"/>
              <a:t>Titus 1.16; 2.7, 14; 3.1-2, 8-9, 14; 2 Tim. 3.16-17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874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267</Words>
  <Application>Microsoft Macintosh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Corbel</vt:lpstr>
      <vt:lpstr>Arial</vt:lpstr>
      <vt:lpstr>Office Theme</vt:lpstr>
      <vt:lpstr>PowerPoint Presentation</vt:lpstr>
      <vt:lpstr>Who Is Useful to the Master of the House?</vt:lpstr>
      <vt:lpstr>Those Who Are PURGED</vt:lpstr>
      <vt:lpstr>Those Who Are PURGED</vt:lpstr>
      <vt:lpstr>Those Who Are PURIFIED</vt:lpstr>
      <vt:lpstr>Those Who Are PURIFIED</vt:lpstr>
      <vt:lpstr>Those Who Are PROFITABLE</vt:lpstr>
      <vt:lpstr>Those Who Are PROFITABLE</vt:lpstr>
      <vt:lpstr>Those Who Are PREPARED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19</cp:revision>
  <dcterms:created xsi:type="dcterms:W3CDTF">2018-08-04T02:41:16Z</dcterms:created>
  <dcterms:modified xsi:type="dcterms:W3CDTF">2018-08-05T13:46:17Z</dcterms:modified>
</cp:coreProperties>
</file>