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59" r:id="rId4"/>
    <p:sldId id="266" r:id="rId5"/>
    <p:sldId id="262" r:id="rId6"/>
    <p:sldId id="263" r:id="rId7"/>
    <p:sldId id="265" r:id="rId8"/>
    <p:sldId id="269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2"/>
    <p:restoredTop sz="86438"/>
  </p:normalViewPr>
  <p:slideViewPr>
    <p:cSldViewPr snapToGrid="0" snapToObjects="1" showGuides="1">
      <p:cViewPr>
        <p:scale>
          <a:sx n="98" d="100"/>
          <a:sy n="98" d="100"/>
        </p:scale>
        <p:origin x="248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FDAB-AD24-8F4D-9FF8-7DE6FD6C9272}" type="datetimeFigureOut">
              <a:rPr lang="en-US" smtClean="0"/>
              <a:t>8/12/18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F285-3C20-EA46-9CBC-9EC16ED9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1F285-3C20-EA46-9CBC-9EC16ED938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3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1F285-3C20-EA46-9CBC-9EC16ED938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4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5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B39C-0D44-3245-890A-62786460BD26}" type="datetimeFigureOut">
              <a:rPr lang="en-US" smtClean="0"/>
              <a:t>8/12/18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B27D-614B-F743-8D06-EFDECC02E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8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Philosophies [World Views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100" dirty="0"/>
              <a:t>Spirituality </a:t>
            </a:r>
            <a:r>
              <a:rPr lang="en-US" sz="3100" dirty="0" smtClean="0"/>
              <a:t>comes from withdrawing </a:t>
            </a:r>
            <a:r>
              <a:rPr lang="en-US" sz="3100" dirty="0"/>
              <a:t>from </a:t>
            </a:r>
            <a:r>
              <a:rPr lang="en-US" sz="3100" dirty="0" smtClean="0"/>
              <a:t>society/pleasures.</a:t>
            </a:r>
          </a:p>
          <a:p>
            <a:pPr>
              <a:lnSpc>
                <a:spcPct val="80000"/>
              </a:lnSpc>
            </a:pPr>
            <a:endParaRPr lang="en-US" sz="3100" dirty="0"/>
          </a:p>
          <a:p>
            <a:pPr>
              <a:lnSpc>
                <a:spcPct val="80000"/>
              </a:lnSpc>
            </a:pPr>
            <a:r>
              <a:rPr lang="en-US" sz="3100" dirty="0"/>
              <a:t>Spirituality comes from meditation and relaxation </a:t>
            </a:r>
            <a:r>
              <a:rPr lang="en-US" sz="3100" dirty="0" smtClean="0"/>
              <a:t>exercises.</a:t>
            </a:r>
          </a:p>
          <a:p>
            <a:pPr>
              <a:lnSpc>
                <a:spcPct val="80000"/>
              </a:lnSpc>
            </a:pPr>
            <a:endParaRPr lang="en-US" sz="3100" dirty="0"/>
          </a:p>
          <a:p>
            <a:pPr>
              <a:lnSpc>
                <a:spcPct val="80000"/>
              </a:lnSpc>
            </a:pPr>
            <a:r>
              <a:rPr lang="en-US" sz="3100" dirty="0"/>
              <a:t>Spirituality comes </a:t>
            </a:r>
            <a:r>
              <a:rPr lang="en-US" sz="3100" dirty="0" smtClean="0"/>
              <a:t>from being </a:t>
            </a:r>
            <a:r>
              <a:rPr lang="en-US" sz="3100" dirty="0"/>
              <a:t>in tune with </a:t>
            </a:r>
            <a:r>
              <a:rPr lang="en-US" sz="3100" dirty="0" smtClean="0"/>
              <a:t>“</a:t>
            </a:r>
            <a:r>
              <a:rPr lang="en-US" sz="3100" dirty="0" smtClean="0"/>
              <a:t>mother</a:t>
            </a:r>
            <a:r>
              <a:rPr lang="en-US" sz="3100" dirty="0" smtClean="0"/>
              <a:t> nature”.</a:t>
            </a:r>
            <a:endParaRPr lang="en-US" sz="3100" dirty="0" smtClean="0"/>
          </a:p>
          <a:p>
            <a:pPr>
              <a:lnSpc>
                <a:spcPct val="80000"/>
              </a:lnSpc>
            </a:pPr>
            <a:endParaRPr lang="en-US" sz="3100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Spirituality comes from connecting with your </a:t>
            </a:r>
            <a:r>
              <a:rPr lang="en-US" sz="3100" dirty="0" smtClean="0"/>
              <a:t>“inner self”.</a:t>
            </a:r>
            <a:endParaRPr lang="en-US" sz="3100" dirty="0" smtClean="0"/>
          </a:p>
          <a:p>
            <a:pPr>
              <a:lnSpc>
                <a:spcPct val="80000"/>
              </a:lnSpc>
            </a:pPr>
            <a:endParaRPr lang="en-US" sz="3100" dirty="0"/>
          </a:p>
          <a:p>
            <a:pPr>
              <a:lnSpc>
                <a:spcPct val="80000"/>
              </a:lnSpc>
            </a:pPr>
            <a:r>
              <a:rPr lang="en-US" sz="3100" dirty="0"/>
              <a:t>Spirituality comes from </a:t>
            </a:r>
            <a:r>
              <a:rPr lang="en-US" sz="3100" dirty="0" smtClean="0"/>
              <a:t>believing in a “higher power”.</a:t>
            </a:r>
          </a:p>
          <a:p>
            <a:pPr>
              <a:lnSpc>
                <a:spcPct val="80000"/>
              </a:lnSpc>
            </a:pPr>
            <a:endParaRPr lang="en-US" sz="3100" dirty="0"/>
          </a:p>
          <a:p>
            <a:pPr>
              <a:lnSpc>
                <a:spcPct val="80000"/>
              </a:lnSpc>
            </a:pPr>
            <a:r>
              <a:rPr lang="en-US" sz="3100" dirty="0" smtClean="0"/>
              <a:t>Spirituality comes from a personal </a:t>
            </a:r>
            <a:r>
              <a:rPr lang="en-US" sz="3100" dirty="0"/>
              <a:t>relationship with </a:t>
            </a:r>
            <a:r>
              <a:rPr lang="en-US" sz="3100" dirty="0" smtClean="0"/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93600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Biblically, Who </a:t>
            </a:r>
            <a:r>
              <a:rPr lang="en-US" sz="4800" dirty="0"/>
              <a:t>Is a Spiritual Person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Those who MIND spiritual things – not carnal things:</a:t>
            </a:r>
            <a:r>
              <a:rPr lang="en-US" sz="3400" dirty="0" smtClean="0"/>
              <a:t> Rom. 8.5-8; Col. 3.1-4; 1 John 2.15-16</a:t>
            </a:r>
          </a:p>
          <a:p>
            <a:endParaRPr lang="en-US" sz="4400" dirty="0" smtClean="0"/>
          </a:p>
          <a:p>
            <a:r>
              <a:rPr lang="en-US" sz="4400" dirty="0" smtClean="0"/>
              <a:t>Those who bear the FRUIT of the Spirit – not carnal fruit:</a:t>
            </a:r>
            <a:r>
              <a:rPr lang="en-US" sz="3400" dirty="0" smtClean="0"/>
              <a:t> </a:t>
            </a:r>
            <a:r>
              <a:rPr lang="mr-IN" sz="3400" dirty="0" smtClean="0"/>
              <a:t>Rom. 8.5, 9-10, 12-14; </a:t>
            </a:r>
            <a:r>
              <a:rPr lang="mr-IN" sz="3400" dirty="0" err="1" smtClean="0"/>
              <a:t>Gal</a:t>
            </a:r>
            <a:r>
              <a:rPr lang="mr-IN" sz="3400" dirty="0" smtClean="0"/>
              <a:t>. 5.16-6.1</a:t>
            </a:r>
            <a:r>
              <a:rPr lang="en-US" sz="3400" dirty="0" smtClean="0"/>
              <a:t>; </a:t>
            </a:r>
            <a:r>
              <a:rPr lang="it-IT" sz="3400" dirty="0"/>
              <a:t>James </a:t>
            </a:r>
            <a:r>
              <a:rPr lang="it-IT" sz="3400" dirty="0" smtClean="0"/>
              <a:t>3.13-18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1654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Biblically, Who Is a Spiritual Person?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Those who SUBMIT to God’s wisdom – not carnal wisdom:</a:t>
            </a:r>
            <a:r>
              <a:rPr lang="en-US" sz="3400" dirty="0" smtClean="0"/>
              <a:t> Rom. 8.7; 1 Cor. 2.10-16; 1 Cor. 1.18, 23-24; Jer. 10.23; Prov. 3.5-7; 16.25</a:t>
            </a:r>
          </a:p>
          <a:p>
            <a:endParaRPr lang="en-US" sz="4400" dirty="0" smtClean="0"/>
          </a:p>
          <a:p>
            <a:r>
              <a:rPr lang="en-US" sz="4400" dirty="0" smtClean="0"/>
              <a:t>Those who SEEK God’s favor – not carnal pleasure:</a:t>
            </a:r>
            <a:r>
              <a:rPr lang="en-US" sz="3400" dirty="0" smtClean="0"/>
              <a:t> Rom. 8.8; Heb. 11.6; Matt. 6.33; 22.37; Josh. 22.5; John 14.15; Luke 6.46</a:t>
            </a:r>
          </a:p>
        </p:txBody>
      </p:sp>
    </p:spTree>
    <p:extLst>
      <p:ext uri="{BB962C8B-B14F-4D97-AF65-F5344CB8AC3E}">
        <p14:creationId xmlns:p14="http://schemas.microsoft.com/office/powerpoint/2010/main" val="131582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7136"/>
            <a:ext cx="10515600" cy="5469827"/>
          </a:xfrm>
        </p:spPr>
        <p:txBody>
          <a:bodyPr>
            <a:noAutofit/>
          </a:bodyPr>
          <a:lstStyle/>
          <a:p>
            <a:r>
              <a:rPr lang="en-US" sz="7900" dirty="0"/>
              <a:t>B</a:t>
            </a:r>
            <a:r>
              <a:rPr lang="en-US" sz="7900" dirty="0" smtClean="0"/>
              <a:t>eing “spiritual” means ACKNOWLEDGING God’s commandments and KEEPING them.</a:t>
            </a:r>
          </a:p>
          <a:p>
            <a:r>
              <a:rPr lang="en-US" sz="4000" dirty="0" smtClean="0"/>
              <a:t>Rom. 8.5-8; 1 Cor. 14.37; John 14.15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01579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“</a:t>
            </a:r>
            <a:r>
              <a:rPr lang="en-US" sz="6000" dirty="0"/>
              <a:t>Spiritual, but Not Religious</a:t>
            </a:r>
            <a:r>
              <a:rPr lang="en-US" sz="6000" dirty="0" smtClean="0"/>
              <a:t>”?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500" dirty="0" smtClean="0"/>
              <a:t>Without </a:t>
            </a:r>
            <a:r>
              <a:rPr lang="en-US" sz="4500" dirty="0"/>
              <a:t>rules to live </a:t>
            </a:r>
            <a:r>
              <a:rPr lang="en-US" sz="4500" dirty="0" smtClean="0"/>
              <a:t>by (obeying God) </a:t>
            </a:r>
            <a:r>
              <a:rPr lang="en-US" sz="4500" dirty="0"/>
              <a:t>or the necessary constraints of “organized religion</a:t>
            </a:r>
            <a:r>
              <a:rPr lang="en-US" sz="4500" dirty="0" smtClean="0"/>
              <a:t>” (worship), people can CUSTOMIZE their </a:t>
            </a:r>
            <a:r>
              <a:rPr lang="en-US" sz="4500" dirty="0"/>
              <a:t>own </a:t>
            </a:r>
            <a:r>
              <a:rPr lang="en-US" sz="4500" dirty="0" smtClean="0"/>
              <a:t>TRUTH </a:t>
            </a:r>
            <a:r>
              <a:rPr lang="mr-IN" sz="4500" dirty="0" smtClean="0"/>
              <a:t>–</a:t>
            </a:r>
            <a:r>
              <a:rPr lang="en-US" sz="4500" dirty="0" smtClean="0"/>
              <a:t> feeling </a:t>
            </a:r>
            <a:r>
              <a:rPr lang="en-US" sz="4500" dirty="0"/>
              <a:t>good about themselves </a:t>
            </a:r>
            <a:r>
              <a:rPr lang="mr-IN" sz="4500" dirty="0" smtClean="0"/>
              <a:t>–</a:t>
            </a:r>
            <a:r>
              <a:rPr lang="en-US" sz="4500" dirty="0" smtClean="0"/>
              <a:t> while rejecting their </a:t>
            </a:r>
            <a:r>
              <a:rPr lang="en-US" sz="4500" dirty="0"/>
              <a:t>God-given </a:t>
            </a:r>
            <a:r>
              <a:rPr lang="en-US" sz="4500" dirty="0" smtClean="0"/>
              <a:t>RESPONSIBILITIES.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6632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Anti-Religion Movement</a:t>
            </a:r>
            <a:endParaRPr 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When </a:t>
            </a:r>
            <a:r>
              <a:rPr lang="en-US" sz="6000" dirty="0"/>
              <a:t>we reject all religion, we not only rightfully reject the </a:t>
            </a:r>
            <a:r>
              <a:rPr lang="en-US" sz="6000" dirty="0" smtClean="0"/>
              <a:t>CORRUPTIONS, </a:t>
            </a:r>
            <a:r>
              <a:rPr lang="en-US" sz="6000" dirty="0"/>
              <a:t>we also reject the </a:t>
            </a:r>
            <a:r>
              <a:rPr lang="en-US" sz="6000" dirty="0" smtClean="0"/>
              <a:t>CORRECTIONS.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275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True Religion: James </a:t>
            </a:r>
            <a:r>
              <a:rPr lang="en-US" sz="6000" dirty="0" smtClean="0"/>
              <a:t>1.21-27</a:t>
            </a:r>
            <a:endParaRPr lang="en-US" sz="6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“Spirituality” is ACHIEVED by our pure and undefiled religion </a:t>
            </a:r>
            <a:r>
              <a:rPr lang="mr-IN" sz="6000" dirty="0" smtClean="0"/>
              <a:t>–</a:t>
            </a:r>
            <a:r>
              <a:rPr lang="en-US" sz="6000" dirty="0" smtClean="0"/>
              <a:t> the RELIGIOUS person of James 1 IS the SPIRITUAL person of Romans 8.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212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>
            <a:noAutofit/>
          </a:bodyPr>
          <a:lstStyle/>
          <a:p>
            <a:r>
              <a:rPr lang="en-US" sz="7200" dirty="0"/>
              <a:t>Being spiritual makes you </a:t>
            </a:r>
            <a:r>
              <a:rPr lang="en-US" sz="7200" dirty="0" smtClean="0"/>
              <a:t>RELIGIOUS – </a:t>
            </a:r>
            <a:r>
              <a:rPr lang="en-US" sz="7200" dirty="0"/>
              <a:t>a spiritually-minded man who wants to be bound back to God through true </a:t>
            </a:r>
            <a:r>
              <a:rPr lang="en-US" sz="7200" dirty="0" smtClean="0"/>
              <a:t>religion.</a:t>
            </a:r>
          </a:p>
        </p:txBody>
      </p:sp>
    </p:spTree>
    <p:extLst>
      <p:ext uri="{BB962C8B-B14F-4D97-AF65-F5344CB8AC3E}">
        <p14:creationId xmlns:p14="http://schemas.microsoft.com/office/powerpoint/2010/main" val="71630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340</Words>
  <Application>Microsoft Macintosh PowerPoint</Application>
  <PresentationFormat>Widescreen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Corbel</vt:lpstr>
      <vt:lpstr>Arial</vt:lpstr>
      <vt:lpstr>Office Theme</vt:lpstr>
      <vt:lpstr>PowerPoint Presentation</vt:lpstr>
      <vt:lpstr>Spiritual Philosophies [World Views]</vt:lpstr>
      <vt:lpstr>Biblically, Who Is a Spiritual Person?</vt:lpstr>
      <vt:lpstr>Biblically, Who Is a Spiritual Person?</vt:lpstr>
      <vt:lpstr>PowerPoint Presentation</vt:lpstr>
      <vt:lpstr>“Spiritual, but Not Religious”?</vt:lpstr>
      <vt:lpstr>The Anti-Religion Movement</vt:lpstr>
      <vt:lpstr>True Religion: James 1.21-27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38</cp:revision>
  <dcterms:created xsi:type="dcterms:W3CDTF">2018-08-11T01:06:52Z</dcterms:created>
  <dcterms:modified xsi:type="dcterms:W3CDTF">2018-08-12T13:43:50Z</dcterms:modified>
</cp:coreProperties>
</file>