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5" r:id="rId4"/>
    <p:sldId id="261" r:id="rId5"/>
    <p:sldId id="264" r:id="rId6"/>
    <p:sldId id="266" r:id="rId7"/>
    <p:sldId id="267" r:id="rId8"/>
    <p:sldId id="268" r:id="rId9"/>
    <p:sldId id="270" r:id="rId10"/>
    <p:sldId id="274" r:id="rId11"/>
    <p:sldId id="269" r:id="rId12"/>
    <p:sldId id="275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94"/>
    <p:restoredTop sz="92697"/>
  </p:normalViewPr>
  <p:slideViewPr>
    <p:cSldViewPr snapToGrid="0" snapToObjects="1" showGuides="1">
      <p:cViewPr>
        <p:scale>
          <a:sx n="100" d="100"/>
          <a:sy n="100" d="100"/>
        </p:scale>
        <p:origin x="968" y="232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A813D-036D-6348-B6E0-2C809F0E78DB}" type="datetimeFigureOut">
              <a:rPr lang="en-US" smtClean="0"/>
              <a:t>7/22/18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879CA-D9A9-7446-A228-483233AC8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50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879CA-D9A9-7446-A228-483233AC8B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83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879CA-D9A9-7446-A228-483233AC8B0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3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076F-9C49-834B-B723-7058446984CC}" type="datetimeFigureOut">
              <a:rPr lang="en-US" smtClean="0"/>
              <a:t>7/22/18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3D27-D7A5-6148-9A7B-C2187C810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1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076F-9C49-834B-B723-7058446984CC}" type="datetimeFigureOut">
              <a:rPr lang="en-US" smtClean="0"/>
              <a:t>7/22/18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3D27-D7A5-6148-9A7B-C2187C810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59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076F-9C49-834B-B723-7058446984CC}" type="datetimeFigureOut">
              <a:rPr lang="en-US" smtClean="0"/>
              <a:t>7/22/18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3D27-D7A5-6148-9A7B-C2187C810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5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076F-9C49-834B-B723-7058446984CC}" type="datetimeFigureOut">
              <a:rPr lang="en-US" smtClean="0"/>
              <a:t>7/22/18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3D27-D7A5-6148-9A7B-C2187C810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2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076F-9C49-834B-B723-7058446984CC}" type="datetimeFigureOut">
              <a:rPr lang="en-US" smtClean="0"/>
              <a:t>7/22/18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3D27-D7A5-6148-9A7B-C2187C810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1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076F-9C49-834B-B723-7058446984CC}" type="datetimeFigureOut">
              <a:rPr lang="en-US" smtClean="0"/>
              <a:t>7/22/18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3D27-D7A5-6148-9A7B-C2187C810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076F-9C49-834B-B723-7058446984CC}" type="datetimeFigureOut">
              <a:rPr lang="en-US" smtClean="0"/>
              <a:t>7/22/18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3D27-D7A5-6148-9A7B-C2187C810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59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076F-9C49-834B-B723-7058446984CC}" type="datetimeFigureOut">
              <a:rPr lang="en-US" smtClean="0"/>
              <a:t>7/22/18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3D27-D7A5-6148-9A7B-C2187C810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2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076F-9C49-834B-B723-7058446984CC}" type="datetimeFigureOut">
              <a:rPr lang="en-US" smtClean="0"/>
              <a:t>7/22/18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3D27-D7A5-6148-9A7B-C2187C810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8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076F-9C49-834B-B723-7058446984CC}" type="datetimeFigureOut">
              <a:rPr lang="en-US" smtClean="0"/>
              <a:t>7/22/18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3D27-D7A5-6148-9A7B-C2187C810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6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076F-9C49-834B-B723-7058446984CC}" type="datetimeFigureOut">
              <a:rPr lang="en-US" smtClean="0"/>
              <a:t>7/22/18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3D27-D7A5-6148-9A7B-C2187C810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1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8076F-9C49-834B-B723-7058446984CC}" type="datetimeFigureOut">
              <a:rPr lang="en-US" smtClean="0"/>
              <a:t>7/22/18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83D27-D7A5-6148-9A7B-C2187C810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2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13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 smtClean="0"/>
              <a:t>Passages Used to Support the Sinner's Prayer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200" dirty="0" smtClean="0"/>
              <a:t>Rom</a:t>
            </a:r>
            <a:r>
              <a:rPr lang="en-US" sz="6200" dirty="0"/>
              <a:t>. </a:t>
            </a:r>
            <a:r>
              <a:rPr lang="en-US" sz="6200" dirty="0" smtClean="0"/>
              <a:t>10.13 </a:t>
            </a:r>
            <a:r>
              <a:rPr lang="mr-IN" sz="6200" dirty="0" smtClean="0"/>
              <a:t>–</a:t>
            </a:r>
            <a:r>
              <a:rPr lang="en-US" sz="6200" dirty="0" smtClean="0"/>
              <a:t> Calling on the Lord is to OBEY the </a:t>
            </a:r>
            <a:r>
              <a:rPr lang="en-US" sz="6200" dirty="0"/>
              <a:t>Father’s </a:t>
            </a:r>
            <a:r>
              <a:rPr lang="en-US" sz="6200" dirty="0" smtClean="0"/>
              <a:t>will, which includes BAPTISM: </a:t>
            </a:r>
            <a:r>
              <a:rPr lang="en-US" sz="4600" dirty="0"/>
              <a:t>cf. Matt. 7.21; Acts 2.21, 37-38; </a:t>
            </a:r>
            <a:r>
              <a:rPr lang="en-US" sz="4600" dirty="0" smtClean="0"/>
              <a:t>9.1-18; 22.16</a:t>
            </a:r>
            <a:r>
              <a:rPr lang="en-US" sz="4600" dirty="0"/>
              <a:t>; 1 Peter 3.21</a:t>
            </a:r>
          </a:p>
        </p:txBody>
      </p:sp>
    </p:spTree>
    <p:extLst>
      <p:ext uri="{BB962C8B-B14F-4D97-AF65-F5344CB8AC3E}">
        <p14:creationId xmlns:p14="http://schemas.microsoft.com/office/powerpoint/2010/main" val="8998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 smtClean="0"/>
              <a:t>Passages Used to Support the Sinner's Prayer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Rev. 3.14-22 </a:t>
            </a:r>
            <a:r>
              <a:rPr lang="mr-IN" sz="6600" dirty="0" smtClean="0"/>
              <a:t>–</a:t>
            </a:r>
            <a:r>
              <a:rPr lang="en-US" sz="6600" dirty="0" smtClean="0"/>
              <a:t> Contextually</a:t>
            </a:r>
            <a:r>
              <a:rPr lang="en-US" sz="6600" dirty="0"/>
              <a:t>, this is written to lukewarm </a:t>
            </a:r>
            <a:r>
              <a:rPr lang="en-US" sz="6600" dirty="0" smtClean="0"/>
              <a:t>CHRISTIANS who </a:t>
            </a:r>
            <a:r>
              <a:rPr lang="en-US" sz="6600" dirty="0"/>
              <a:t>needed to repent of their sins</a:t>
            </a:r>
            <a:r>
              <a:rPr lang="en-US" sz="6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216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06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/>
              <a:t>S</a:t>
            </a:r>
            <a:r>
              <a:rPr lang="en-US" sz="4300" dirty="0" smtClean="0"/>
              <a:t>inner, do you need to call on </a:t>
            </a:r>
            <a:r>
              <a:rPr lang="en-US" sz="4300" dirty="0"/>
              <a:t>J</a:t>
            </a:r>
            <a:r>
              <a:rPr lang="en-US" sz="4300" dirty="0" smtClean="0"/>
              <a:t>esus’ name?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“And now why do you wait? Rise and be baptized and wash away your sins, calling on his name.” Acts 22.16</a:t>
            </a:r>
          </a:p>
        </p:txBody>
      </p:sp>
    </p:spTree>
    <p:extLst>
      <p:ext uri="{BB962C8B-B14F-4D97-AF65-F5344CB8AC3E}">
        <p14:creationId xmlns:p14="http://schemas.microsoft.com/office/powerpoint/2010/main" val="140807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Christian, do you need to say the sinner’s prayer?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“If we confess our sins, he is faithful and just to forgive us our sins and to cleanse us from all unrighteousness.” </a:t>
            </a:r>
            <a:r>
              <a:rPr lang="en-US" sz="5400" dirty="0" smtClean="0"/>
              <a:t>1 John 1.9</a:t>
            </a:r>
          </a:p>
        </p:txBody>
      </p:sp>
    </p:spTree>
    <p:extLst>
      <p:ext uri="{BB962C8B-B14F-4D97-AF65-F5344CB8AC3E}">
        <p14:creationId xmlns:p14="http://schemas.microsoft.com/office/powerpoint/2010/main" val="692383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261258"/>
            <a:ext cx="11551920" cy="63354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200" dirty="0" smtClean="0"/>
              <a:t>“Dear Lord Jesus, I know that I am a sinner deserving of eternal hell, and I ask for Your forgiveness. I believe You died for my sins and rose from the dead. I turn from my sins and invite You to come into my heart and life. I want to trust and follow You as my personal Lord and Savior. In Your Name. Amen.”</a:t>
            </a: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170203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Undeniable Facts: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6000" dirty="0" smtClean="0"/>
              <a:t>Biblically, no unsaved person was ever told to “PRAY this prayer to receive salvation”, or “Receive Jesus by ACCEPTING Him into your heart”.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04362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989012"/>
            <a:ext cx="11303000" cy="487997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9400" dirty="0" smtClean="0"/>
              <a:t>The “Sinner’s Prayer” ORIGINATED in the mind of MEN, not the mind of GOD.</a:t>
            </a:r>
            <a:endParaRPr lang="en-US" sz="9400" dirty="0"/>
          </a:p>
        </p:txBody>
      </p:sp>
    </p:spTree>
    <p:extLst>
      <p:ext uri="{BB962C8B-B14F-4D97-AF65-F5344CB8AC3E}">
        <p14:creationId xmlns:p14="http://schemas.microsoft.com/office/powerpoint/2010/main" val="145267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Does God Hear the Sinner’s Prayer?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000" dirty="0" smtClean="0"/>
              <a:t>While God </a:t>
            </a:r>
            <a:r>
              <a:rPr lang="en-US" sz="5000" dirty="0"/>
              <a:t>is </a:t>
            </a:r>
            <a:r>
              <a:rPr lang="en-US" sz="5000" dirty="0" smtClean="0"/>
              <a:t>AWARE of </a:t>
            </a:r>
            <a:r>
              <a:rPr lang="en-US" sz="5000" dirty="0"/>
              <a:t>all </a:t>
            </a:r>
            <a:r>
              <a:rPr lang="en-US" sz="5000" dirty="0" smtClean="0"/>
              <a:t>prayers, it </a:t>
            </a:r>
            <a:r>
              <a:rPr lang="en-US" sz="5000" dirty="0"/>
              <a:t>does not mean He </a:t>
            </a:r>
            <a:r>
              <a:rPr lang="en-US" sz="5000" dirty="0" smtClean="0"/>
              <a:t>GRANTS the </a:t>
            </a:r>
            <a:r>
              <a:rPr lang="en-US" sz="5000" dirty="0"/>
              <a:t>requests </a:t>
            </a:r>
            <a:r>
              <a:rPr lang="en-US" sz="5000" dirty="0" smtClean="0"/>
              <a:t>for forgiveness while setting aside established COMMANDS that pardon sins: Acts 10; 11.14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81849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 smtClean="0"/>
              <a:t>Passages Used to Support the Sinner's Prayer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John </a:t>
            </a:r>
            <a:r>
              <a:rPr lang="en-US" sz="6600" dirty="0" smtClean="0"/>
              <a:t>1.11-13 </a:t>
            </a:r>
            <a:r>
              <a:rPr lang="mr-IN" sz="6600" dirty="0" smtClean="0"/>
              <a:t>–</a:t>
            </a:r>
            <a:r>
              <a:rPr lang="en-US" sz="6600" dirty="0" smtClean="0"/>
              <a:t> Receiving Jesus is receiving His WORD in OBEDIENCE: </a:t>
            </a:r>
            <a:r>
              <a:rPr lang="en-US" sz="4600" dirty="0" smtClean="0"/>
              <a:t>John </a:t>
            </a:r>
            <a:r>
              <a:rPr lang="en-US" sz="4600" dirty="0"/>
              <a:t>8.31; 12.48</a:t>
            </a:r>
            <a:r>
              <a:rPr lang="en-US" sz="4600" dirty="0" smtClean="0"/>
              <a:t>; Acts 2.41; </a:t>
            </a:r>
            <a:r>
              <a:rPr lang="en-US" sz="4600" dirty="0"/>
              <a:t>James 1.22-25; cf. Gal. </a:t>
            </a:r>
            <a:r>
              <a:rPr lang="en-US" sz="4600" dirty="0" smtClean="0"/>
              <a:t>3.26-27</a:t>
            </a:r>
          </a:p>
        </p:txBody>
      </p:sp>
    </p:spTree>
    <p:extLst>
      <p:ext uri="{BB962C8B-B14F-4D97-AF65-F5344CB8AC3E}">
        <p14:creationId xmlns:p14="http://schemas.microsoft.com/office/powerpoint/2010/main" val="213555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 smtClean="0"/>
              <a:t>Passages Used to Support the Sinner's Prayer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Luke </a:t>
            </a:r>
            <a:r>
              <a:rPr lang="en-US" sz="6000" dirty="0" smtClean="0"/>
              <a:t>18.10-14 </a:t>
            </a:r>
            <a:r>
              <a:rPr lang="mr-IN" sz="6000" dirty="0" smtClean="0"/>
              <a:t>–</a:t>
            </a:r>
            <a:r>
              <a:rPr lang="en-US" sz="6000" dirty="0" smtClean="0"/>
              <a:t> Contextually, these were Jews in a covenant relationship with God; not sinners praying to become a CHRISTIAN!</a:t>
            </a:r>
          </a:p>
        </p:txBody>
      </p:sp>
    </p:spTree>
    <p:extLst>
      <p:ext uri="{BB962C8B-B14F-4D97-AF65-F5344CB8AC3E}">
        <p14:creationId xmlns:p14="http://schemas.microsoft.com/office/powerpoint/2010/main" val="94370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 smtClean="0"/>
              <a:t>Passages Used to Support the Sinner's Prayer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Rom. </a:t>
            </a:r>
            <a:r>
              <a:rPr lang="en-US" sz="6000" dirty="0" smtClean="0"/>
              <a:t>10.9-10 </a:t>
            </a:r>
            <a:r>
              <a:rPr lang="en-US" sz="6000" dirty="0"/>
              <a:t>– We are to have God’s word (what He has done for us) in our hearts and mouths so that we may DO it: </a:t>
            </a:r>
            <a:r>
              <a:rPr lang="en-US" sz="4800" dirty="0" smtClean="0"/>
              <a:t>cf. Deut</a:t>
            </a:r>
            <a:r>
              <a:rPr lang="en-US" sz="4800" dirty="0"/>
              <a:t>. </a:t>
            </a:r>
            <a:r>
              <a:rPr lang="en-US" sz="4800" dirty="0" smtClean="0"/>
              <a:t>30.11-14; Rom. 10.5-8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0476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 smtClean="0"/>
              <a:t>Passages Used to Support the Sinner's Prayer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To </a:t>
            </a:r>
            <a:r>
              <a:rPr lang="en-US" sz="6000" dirty="0"/>
              <a:t>confess Jesus as Lord </a:t>
            </a:r>
            <a:r>
              <a:rPr lang="en-US" sz="6000" dirty="0" smtClean="0"/>
              <a:t>means </a:t>
            </a:r>
            <a:r>
              <a:rPr lang="en-US" sz="6000" dirty="0"/>
              <a:t>to pledge </a:t>
            </a:r>
            <a:r>
              <a:rPr lang="en-US" sz="6000" dirty="0" smtClean="0"/>
              <a:t>ALLEGIANCE to </a:t>
            </a:r>
            <a:r>
              <a:rPr lang="en-US" sz="6000" dirty="0"/>
              <a:t>His Lordship </a:t>
            </a:r>
            <a:r>
              <a:rPr lang="en-US" sz="6000" dirty="0" smtClean="0"/>
              <a:t>with </a:t>
            </a:r>
            <a:r>
              <a:rPr lang="en-US" sz="6000" dirty="0"/>
              <a:t>a willingness to </a:t>
            </a:r>
            <a:r>
              <a:rPr lang="en-US" sz="6000" dirty="0" smtClean="0"/>
              <a:t>OBEY Him: </a:t>
            </a:r>
            <a:r>
              <a:rPr lang="en-US" sz="4800" dirty="0"/>
              <a:t>Luke 6.46; Rom. 1.5; 6.17-18; 10.16; </a:t>
            </a:r>
            <a:r>
              <a:rPr lang="en-US" sz="4800" dirty="0" smtClean="0"/>
              <a:t>16.25-26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9583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458</Words>
  <Application>Microsoft Macintosh PowerPoint</Application>
  <PresentationFormat>Widescreen</PresentationFormat>
  <Paragraphs>24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Corbel</vt:lpstr>
      <vt:lpstr>Arial</vt:lpstr>
      <vt:lpstr>Office Theme</vt:lpstr>
      <vt:lpstr>PowerPoint Presentation</vt:lpstr>
      <vt:lpstr>PowerPoint Presentation</vt:lpstr>
      <vt:lpstr>Undeniable Facts:</vt:lpstr>
      <vt:lpstr>PowerPoint Presentation</vt:lpstr>
      <vt:lpstr>Does God Hear the Sinner’s Prayer?</vt:lpstr>
      <vt:lpstr>Passages Used to Support the Sinner's Prayer</vt:lpstr>
      <vt:lpstr>Passages Used to Support the Sinner's Prayer</vt:lpstr>
      <vt:lpstr>Passages Used to Support the Sinner's Prayer</vt:lpstr>
      <vt:lpstr>Passages Used to Support the Sinner's Prayer</vt:lpstr>
      <vt:lpstr>Passages Used to Support the Sinner's Prayer</vt:lpstr>
      <vt:lpstr>Passages Used to Support the Sinner's Prayer</vt:lpstr>
      <vt:lpstr>PowerPoint Presentation</vt:lpstr>
      <vt:lpstr>Sinner, do you need to call on Jesus’ name?</vt:lpstr>
      <vt:lpstr>Christian, do you need to say the sinner’s prayer?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25</cp:revision>
  <dcterms:created xsi:type="dcterms:W3CDTF">2018-07-21T18:00:24Z</dcterms:created>
  <dcterms:modified xsi:type="dcterms:W3CDTF">2018-07-22T13:12:24Z</dcterms:modified>
</cp:coreProperties>
</file>