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3"/>
    <p:restoredTop sz="94635"/>
  </p:normalViewPr>
  <p:slideViewPr>
    <p:cSldViewPr snapToGrid="0" snapToObjects="1" showGuides="1">
      <p:cViewPr>
        <p:scale>
          <a:sx n="73" d="100"/>
          <a:sy n="73" d="100"/>
        </p:scale>
        <p:origin x="2040" y="8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3E204-0749-9F4B-A24B-6FF88D7687D5}" type="datetimeFigureOut">
              <a:rPr lang="en-US" smtClean="0"/>
              <a:t>7/29/18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5E47B-C84A-E742-B228-2B39E97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8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3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8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1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8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4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1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9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6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F5539-7B8F-8A47-AC16-583270D944A9}" type="datetimeFigureOut">
              <a:rPr lang="en-US" smtClean="0"/>
              <a:t>7/29/18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20B6C-2BCF-2845-AD86-8BF03F59B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17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Give Because God First Gave to </a:t>
            </a:r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God is the giver of all good gifts; everything we are and have come from Him and are received by us: </a:t>
            </a:r>
            <a:r>
              <a:rPr lang="en-US" sz="3200" dirty="0" smtClean="0"/>
              <a:t>Psalm 50.10-12; Acts 17.28; </a:t>
            </a:r>
            <a:r>
              <a:rPr lang="en-US" sz="3200" dirty="0" smtClean="0"/>
              <a:t>James 1.17; </a:t>
            </a:r>
            <a:r>
              <a:rPr lang="en-US" sz="3200" dirty="0"/>
              <a:t>1 Peter </a:t>
            </a:r>
            <a:r>
              <a:rPr lang="en-US" sz="3200" dirty="0" smtClean="0"/>
              <a:t>4.10-11</a:t>
            </a:r>
          </a:p>
          <a:p>
            <a:endParaRPr lang="en-US" dirty="0"/>
          </a:p>
          <a:p>
            <a:r>
              <a:rPr lang="en-US" sz="3600" dirty="0" smtClean="0"/>
              <a:t>The cross demands that I contribute to the needs of my brethren: 1 John 3.16-18</a:t>
            </a:r>
          </a:p>
          <a:p>
            <a:endParaRPr lang="en-US" dirty="0"/>
          </a:p>
          <a:p>
            <a:r>
              <a:rPr lang="en-US" sz="3600" dirty="0" smtClean="0"/>
              <a:t>We will be judged by how we give: </a:t>
            </a:r>
            <a:r>
              <a:rPr lang="en-US" sz="3600" dirty="0"/>
              <a:t>James </a:t>
            </a:r>
            <a:r>
              <a:rPr lang="en-US" sz="3600" dirty="0" smtClean="0"/>
              <a:t>1.27; 2.16-17; </a:t>
            </a:r>
            <a:r>
              <a:rPr lang="en-US" sz="3600" dirty="0"/>
              <a:t>Matt. </a:t>
            </a:r>
            <a:r>
              <a:rPr lang="en-US" sz="3600" dirty="0" smtClean="0"/>
              <a:t>25.35-36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552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People Are a Giving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Church at Jerusalem (a church helping its members): </a:t>
            </a:r>
            <a:r>
              <a:rPr lang="en-US" sz="3200" dirty="0" smtClean="0"/>
              <a:t>Acts 2.44-45; 4.32-36; 6.1-6</a:t>
            </a:r>
          </a:p>
          <a:p>
            <a:endParaRPr lang="en-US" sz="2400" dirty="0" smtClean="0"/>
          </a:p>
          <a:p>
            <a:r>
              <a:rPr lang="en-US" sz="3400" dirty="0" smtClean="0"/>
              <a:t>Church at Antioch (a church helping other churches): </a:t>
            </a:r>
            <a:r>
              <a:rPr lang="en-US" sz="3200" dirty="0" smtClean="0"/>
              <a:t>Acts 11.27-30</a:t>
            </a:r>
          </a:p>
          <a:p>
            <a:endParaRPr lang="en-US" sz="2400" dirty="0" smtClean="0"/>
          </a:p>
          <a:p>
            <a:r>
              <a:rPr lang="en-US" sz="3400" dirty="0" smtClean="0"/>
              <a:t>Churches of Macedonia and Achaia (many churches helping one church):</a:t>
            </a:r>
            <a:r>
              <a:rPr lang="en-US" sz="3000" dirty="0" smtClean="0"/>
              <a:t> Rom. 15.25-26; 1 Cor. 16.1-2; 2 Cor. 8-9</a:t>
            </a:r>
          </a:p>
        </p:txBody>
      </p:sp>
    </p:spTree>
    <p:extLst>
      <p:ext uri="{BB962C8B-B14F-4D97-AF65-F5344CB8AC3E}">
        <p14:creationId xmlns:p14="http://schemas.microsoft.com/office/powerpoint/2010/main" val="26408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We Have the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When the opportunity presents itself, and we have the ability, we become responsible: Gal. 6.10; 2 Cor. 8.1-4, 12-15</a:t>
            </a:r>
          </a:p>
          <a:p>
            <a:endParaRPr lang="en-US" sz="4000" dirty="0"/>
          </a:p>
          <a:p>
            <a:r>
              <a:rPr lang="en-US" sz="4000" dirty="0" smtClean="0"/>
              <a:t>As saints, we are the family of God </a:t>
            </a:r>
            <a:r>
              <a:rPr lang="mr-IN" sz="4000" dirty="0" smtClean="0"/>
              <a:t>–</a:t>
            </a:r>
            <a:r>
              <a:rPr lang="en-US" sz="4000" dirty="0" smtClean="0"/>
              <a:t> brothers and sisters </a:t>
            </a:r>
            <a:r>
              <a:rPr lang="mr-IN" sz="4000" dirty="0" smtClean="0"/>
              <a:t>–</a:t>
            </a:r>
            <a:r>
              <a:rPr lang="en-US" sz="4000" dirty="0" smtClean="0"/>
              <a:t> and family helps family.</a:t>
            </a:r>
          </a:p>
        </p:txBody>
      </p:sp>
    </p:spTree>
    <p:extLst>
      <p:ext uri="{BB962C8B-B14F-4D97-AF65-F5344CB8AC3E}">
        <p14:creationId xmlns:p14="http://schemas.microsoft.com/office/powerpoint/2010/main" val="14666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Giving and Receiving Cycle Within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</a:t>
            </a:r>
            <a:r>
              <a:rPr lang="en-US" sz="4800" dirty="0" smtClean="0"/>
              <a:t>e </a:t>
            </a:r>
            <a:r>
              <a:rPr lang="en-US" sz="4800" dirty="0"/>
              <a:t>are simply stewards of what we </a:t>
            </a:r>
            <a:r>
              <a:rPr lang="en-US" sz="4800" dirty="0" smtClean="0"/>
              <a:t>own, managing </a:t>
            </a:r>
            <a:r>
              <a:rPr lang="en-US" sz="4800" dirty="0"/>
              <a:t>it </a:t>
            </a:r>
            <a:r>
              <a:rPr lang="en-US" sz="4800" dirty="0" smtClean="0"/>
              <a:t>for God, and using it to His glory: </a:t>
            </a:r>
            <a:r>
              <a:rPr lang="en-US" sz="4000" dirty="0"/>
              <a:t>Acts 2.44; </a:t>
            </a:r>
            <a:r>
              <a:rPr lang="en-US" sz="4000" dirty="0" smtClean="0"/>
              <a:t>4.32</a:t>
            </a:r>
          </a:p>
          <a:p>
            <a:endParaRPr lang="en-US" sz="4000" dirty="0"/>
          </a:p>
          <a:p>
            <a:r>
              <a:rPr lang="en-US" sz="4800" dirty="0" smtClean="0"/>
              <a:t>We must be self-sacrificing people: </a:t>
            </a:r>
            <a:r>
              <a:rPr lang="en-US" sz="4000" dirty="0" smtClean="0"/>
              <a:t>Rom. 12.1-2; </a:t>
            </a:r>
            <a:r>
              <a:rPr lang="mr-IN" sz="4000" dirty="0" smtClean="0"/>
              <a:t>2 Cor. 8.1-5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89267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Giving and Receiving Cycle Within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In the cycle, the community supports itself </a:t>
            </a:r>
            <a:r>
              <a:rPr lang="mr-IN" sz="4800" dirty="0" smtClean="0"/>
              <a:t>–</a:t>
            </a:r>
            <a:r>
              <a:rPr lang="en-US" sz="4800" dirty="0" smtClean="0"/>
              <a:t> physically, emotionally, and spiritually </a:t>
            </a:r>
            <a:r>
              <a:rPr lang="mr-IN" sz="4800" dirty="0" smtClean="0"/>
              <a:t>–</a:t>
            </a:r>
            <a:r>
              <a:rPr lang="en-US" sz="4800" dirty="0" smtClean="0"/>
              <a:t> by serving one another and bearing one another’s burdens: </a:t>
            </a:r>
            <a:r>
              <a:rPr lang="en-US" sz="4800" dirty="0"/>
              <a:t>Rom. </a:t>
            </a:r>
            <a:r>
              <a:rPr lang="en-US" sz="4800" dirty="0" smtClean="0"/>
              <a:t>12.6-8; 1 Peter 4.10-11; Gal. 6.2; Heb. 10.25</a:t>
            </a:r>
          </a:p>
        </p:txBody>
      </p:sp>
    </p:spTree>
    <p:extLst>
      <p:ext uri="{BB962C8B-B14F-4D97-AF65-F5344CB8AC3E}">
        <p14:creationId xmlns:p14="http://schemas.microsoft.com/office/powerpoint/2010/main" val="57679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Necessity of 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By </a:t>
            </a:r>
            <a:r>
              <a:rPr lang="en-US" sz="4000" dirty="0"/>
              <a:t>refusing to receive, we hinder our brethren from fulfilling the command to give: Rom. 12.13; Gal. 6.10</a:t>
            </a:r>
          </a:p>
          <a:p>
            <a:endParaRPr lang="en-US" sz="3200" dirty="0" smtClean="0"/>
          </a:p>
          <a:p>
            <a:r>
              <a:rPr lang="en-US" sz="4000" dirty="0" smtClean="0"/>
              <a:t>By </a:t>
            </a:r>
            <a:r>
              <a:rPr lang="en-US" sz="4000" dirty="0"/>
              <a:t>refusing to receive, we shut God off from keeping His promise to provide for His children: Matt. </a:t>
            </a:r>
            <a:r>
              <a:rPr lang="en-US" sz="4000" dirty="0" smtClean="0"/>
              <a:t>6.33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838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Necessity of 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By </a:t>
            </a:r>
            <a:r>
              <a:rPr lang="en-US" sz="4000" dirty="0"/>
              <a:t>refusing to receive, we deprive our brethren of a blessing: Acts </a:t>
            </a:r>
            <a:r>
              <a:rPr lang="en-US" sz="4000" dirty="0" smtClean="0"/>
              <a:t>20.35; </a:t>
            </a:r>
            <a:r>
              <a:rPr lang="sk-SK" sz="4000" dirty="0" smtClean="0"/>
              <a:t>Prov. 14.21</a:t>
            </a:r>
            <a:endParaRPr lang="en-US" sz="4000" dirty="0"/>
          </a:p>
          <a:p>
            <a:endParaRPr lang="en-US" sz="3200" dirty="0" smtClean="0"/>
          </a:p>
          <a:p>
            <a:r>
              <a:rPr lang="en-US" sz="4000" dirty="0" smtClean="0"/>
              <a:t>By </a:t>
            </a:r>
            <a:r>
              <a:rPr lang="en-US" sz="4000" dirty="0"/>
              <a:t>refusing to receive, we keep our brethren from making sacrifices </a:t>
            </a:r>
            <a:r>
              <a:rPr lang="en-US" sz="4000"/>
              <a:t>to </a:t>
            </a:r>
            <a:r>
              <a:rPr lang="en-US" sz="4000" smtClean="0"/>
              <a:t>God</a:t>
            </a:r>
            <a:r>
              <a:rPr lang="en-US" sz="4000" dirty="0" smtClean="0"/>
              <a:t>, and serving others: </a:t>
            </a:r>
            <a:r>
              <a:rPr lang="en-US" sz="4000" dirty="0"/>
              <a:t>Heb. 13.16; Rom. </a:t>
            </a:r>
            <a:r>
              <a:rPr lang="en-US" sz="4000" dirty="0" smtClean="0"/>
              <a:t>12.1-2, 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386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379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We Give Because God First Gave to Us</vt:lpstr>
      <vt:lpstr>God’s People Are a Giving People</vt:lpstr>
      <vt:lpstr>As We Have the Opportunity</vt:lpstr>
      <vt:lpstr>The Giving and Receiving Cycle Within Family</vt:lpstr>
      <vt:lpstr>The Giving and Receiving Cycle Within Family</vt:lpstr>
      <vt:lpstr>The Necessity of Receiving</vt:lpstr>
      <vt:lpstr>The Necessity of Receiving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24</cp:revision>
  <dcterms:created xsi:type="dcterms:W3CDTF">2018-07-29T19:29:42Z</dcterms:created>
  <dcterms:modified xsi:type="dcterms:W3CDTF">2018-07-30T15:49:10Z</dcterms:modified>
</cp:coreProperties>
</file>