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84"/>
    <p:restoredTop sz="94635"/>
  </p:normalViewPr>
  <p:slideViewPr>
    <p:cSldViewPr snapToGrid="0" snapToObjects="1" showGuides="1">
      <p:cViewPr>
        <p:scale>
          <a:sx n="85" d="100"/>
          <a:sy n="85" d="100"/>
        </p:scale>
        <p:origin x="1744" y="7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175C4-3876-5246-BC5B-7AD5E9DCD7D9}" type="datetimeFigureOut">
              <a:rPr lang="en-US" smtClean="0"/>
              <a:t>7/15/18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F8519-C4BE-9449-B2D2-672BC9E2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3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A786-1BF2-D140-94DB-41D574FE981E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192D-0A0A-B046-97EA-1FE4B906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2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A786-1BF2-D140-94DB-41D574FE981E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192D-0A0A-B046-97EA-1FE4B906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7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A786-1BF2-D140-94DB-41D574FE981E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192D-0A0A-B046-97EA-1FE4B906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1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A786-1BF2-D140-94DB-41D574FE981E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192D-0A0A-B046-97EA-1FE4B906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18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A786-1BF2-D140-94DB-41D574FE981E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192D-0A0A-B046-97EA-1FE4B906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7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A786-1BF2-D140-94DB-41D574FE981E}" type="datetimeFigureOut">
              <a:rPr lang="en-US" smtClean="0"/>
              <a:t>7/15/18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192D-0A0A-B046-97EA-1FE4B906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6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A786-1BF2-D140-94DB-41D574FE981E}" type="datetimeFigureOut">
              <a:rPr lang="en-US" smtClean="0"/>
              <a:t>7/15/18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192D-0A0A-B046-97EA-1FE4B906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9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A786-1BF2-D140-94DB-41D574FE981E}" type="datetimeFigureOut">
              <a:rPr lang="en-US" smtClean="0"/>
              <a:t>7/15/18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192D-0A0A-B046-97EA-1FE4B906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2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A786-1BF2-D140-94DB-41D574FE981E}" type="datetimeFigureOut">
              <a:rPr lang="en-US" smtClean="0"/>
              <a:t>7/15/18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192D-0A0A-B046-97EA-1FE4B906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A786-1BF2-D140-94DB-41D574FE981E}" type="datetimeFigureOut">
              <a:rPr lang="en-US" smtClean="0"/>
              <a:t>7/15/18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192D-0A0A-B046-97EA-1FE4B906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9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A786-1BF2-D140-94DB-41D574FE981E}" type="datetimeFigureOut">
              <a:rPr lang="en-US" smtClean="0"/>
              <a:t>7/15/18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192D-0A0A-B046-97EA-1FE4B906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9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1A786-1BF2-D140-94DB-41D574FE981E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A192D-0A0A-B046-97EA-1FE4B9066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6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1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Are Preserved by Trusting in God: 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Through confidence in God, David found safety and joy: cf. </a:t>
            </a:r>
            <a:r>
              <a:rPr lang="en-US" sz="3600" dirty="0" smtClean="0"/>
              <a:t>cf. 1 Peter 1.4-5; Jude 24; 2 Tim. 4.18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God’s will for us is that we would take refuge in Him when we face hardships and troubles in this life:</a:t>
            </a:r>
            <a:r>
              <a:rPr lang="en-US" sz="3600" dirty="0"/>
              <a:t> </a:t>
            </a:r>
            <a:r>
              <a:rPr lang="en-US" sz="3600" dirty="0" smtClean="0"/>
              <a:t>cf.</a:t>
            </a:r>
            <a:r>
              <a:rPr lang="en-US" sz="3600" dirty="0" smtClean="0"/>
              <a:t> Phil. 4.6-7; 1 Peter 5.7; 1 Sam. 1.15</a:t>
            </a:r>
          </a:p>
        </p:txBody>
      </p:sp>
    </p:spTree>
    <p:extLst>
      <p:ext uri="{BB962C8B-B14F-4D97-AF65-F5344CB8AC3E}">
        <p14:creationId xmlns:p14="http://schemas.microsoft.com/office/powerpoint/2010/main" val="662482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Are Preserved by Attaching Ourselves to God: 2-4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</a:t>
            </a:r>
            <a:r>
              <a:rPr lang="en-US" sz="4000" dirty="0" smtClean="0"/>
              <a:t>o place confidence in the living God is to disavowal allegiance to any other god/idol.</a:t>
            </a:r>
          </a:p>
          <a:p>
            <a:endParaRPr lang="en-US" sz="4000" dirty="0"/>
          </a:p>
          <a:p>
            <a:r>
              <a:rPr lang="en-US" sz="4000" dirty="0" smtClean="0"/>
              <a:t>David’s humility: He had no source of spiritual blessings apart from God, and without God he was lost and without hope: cf. Eph. 2; John 15</a:t>
            </a:r>
          </a:p>
        </p:txBody>
      </p:sp>
    </p:spTree>
    <p:extLst>
      <p:ext uri="{BB962C8B-B14F-4D97-AF65-F5344CB8AC3E}">
        <p14:creationId xmlns:p14="http://schemas.microsoft.com/office/powerpoint/2010/main" val="210411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Are Preserved by Attaching Ourselves to God: 2-4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David found delight in his brethren with like precious faith </a:t>
            </a:r>
            <a:r>
              <a:rPr lang="mr-IN" sz="3600" dirty="0" smtClean="0"/>
              <a:t>–</a:t>
            </a:r>
            <a:r>
              <a:rPr lang="en-US" sz="3600" dirty="0" smtClean="0"/>
              <a:t> those who feared God </a:t>
            </a:r>
            <a:r>
              <a:rPr lang="en-US" sz="3600" dirty="0" smtClean="0"/>
              <a:t>and set themselves apart for God’s service</a:t>
            </a:r>
            <a:r>
              <a:rPr lang="en-US" sz="3600" dirty="0" smtClean="0"/>
              <a:t>: </a:t>
            </a:r>
            <a:r>
              <a:rPr lang="pt-BR" sz="3600" dirty="0" err="1" smtClean="0"/>
              <a:t>Psalm</a:t>
            </a:r>
            <a:r>
              <a:rPr lang="pt-BR" sz="3600" dirty="0" smtClean="0"/>
              <a:t> 119.63; </a:t>
            </a:r>
            <a:r>
              <a:rPr lang="en-US" sz="3600" dirty="0"/>
              <a:t>2 Cor. </a:t>
            </a:r>
            <a:r>
              <a:rPr lang="en-US" sz="3600" dirty="0" smtClean="0"/>
              <a:t>6.14-7.1</a:t>
            </a:r>
          </a:p>
          <a:p>
            <a:endParaRPr lang="en-US" sz="3600" dirty="0"/>
          </a:p>
          <a:p>
            <a:pPr lvl="0"/>
            <a:r>
              <a:rPr lang="en-US" sz="3600" dirty="0" smtClean="0"/>
              <a:t>David made the commitment that he would not participate in any idol worship;</a:t>
            </a:r>
            <a:r>
              <a:rPr lang="en-US" sz="3600" dirty="0"/>
              <a:t> </a:t>
            </a:r>
            <a:r>
              <a:rPr lang="en-US" sz="3600" dirty="0" smtClean="0"/>
              <a:t>h</a:t>
            </a:r>
            <a:r>
              <a:rPr lang="en-US" sz="3600" dirty="0" smtClean="0"/>
              <a:t>e would not even mention their name: cf. Exo. 23.13 </a:t>
            </a:r>
          </a:p>
        </p:txBody>
      </p:sp>
    </p:spTree>
    <p:extLst>
      <p:ext uri="{BB962C8B-B14F-4D97-AF65-F5344CB8AC3E}">
        <p14:creationId xmlns:p14="http://schemas.microsoft.com/office/powerpoint/2010/main" val="153082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We Are Preserved by Being Content with God’s Blessings: 5-6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David’s contentment was not in the things of this world, but in his commitment to God </a:t>
            </a:r>
            <a:r>
              <a:rPr lang="mr-IN" sz="3800" dirty="0" smtClean="0"/>
              <a:t>–</a:t>
            </a:r>
            <a:r>
              <a:rPr lang="en-US" sz="3800" dirty="0" smtClean="0"/>
              <a:t> that sustained and refreshed him! Psalm 73.25-26</a:t>
            </a:r>
          </a:p>
          <a:p>
            <a:endParaRPr lang="en-US" sz="3800" dirty="0"/>
          </a:p>
          <a:p>
            <a:pPr lvl="0"/>
            <a:r>
              <a:rPr lang="en-US" sz="3800" dirty="0"/>
              <a:t>God was the source of all David’s present and future </a:t>
            </a:r>
            <a:r>
              <a:rPr lang="en-US" sz="3800" dirty="0" smtClean="0"/>
              <a:t>blessings: 2 </a:t>
            </a:r>
            <a:r>
              <a:rPr lang="en-US" sz="3800" dirty="0"/>
              <a:t>Peter 1.3; 1 Peter </a:t>
            </a:r>
            <a:r>
              <a:rPr lang="en-US" sz="3800" dirty="0" smtClean="0"/>
              <a:t>1.3-4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684106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We Are Preserved by Following God’s Wisdom: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David was directed by God’s word; his conscience was trained – studied, internalized – by God’s word to do the right thing: Psalm 1.2; 119.105, 11</a:t>
            </a:r>
          </a:p>
        </p:txBody>
      </p:sp>
    </p:spTree>
    <p:extLst>
      <p:ext uri="{BB962C8B-B14F-4D97-AF65-F5344CB8AC3E}">
        <p14:creationId xmlns:p14="http://schemas.microsoft.com/office/powerpoint/2010/main" val="22456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We Are Preserved by Putting God First: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David </a:t>
            </a:r>
            <a:r>
              <a:rPr lang="en-US" sz="4000" dirty="0" smtClean="0"/>
              <a:t>consciously set the Lord before Him always by </a:t>
            </a:r>
            <a:r>
              <a:rPr lang="en-US" sz="4000" dirty="0" smtClean="0"/>
              <a:t>putting his treasure in heaven, setting his mind on the things above, and seeking first the kingdom of heaven in all things: cf. Psalm 15.5; Col. 1.23</a:t>
            </a:r>
          </a:p>
        </p:txBody>
      </p:sp>
    </p:spTree>
    <p:extLst>
      <p:ext uri="{BB962C8B-B14F-4D97-AF65-F5344CB8AC3E}">
        <p14:creationId xmlns:p14="http://schemas.microsoft.com/office/powerpoint/2010/main" val="1539998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We Are Preserved by Expecting God’s Promises: 9-11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Even in death, David rests in hope – he was looking forward to </a:t>
            </a:r>
            <a:r>
              <a:rPr lang="en-US" sz="3600" dirty="0" smtClean="0"/>
              <a:t>everlasting life; </a:t>
            </a:r>
            <a:r>
              <a:rPr lang="en-US" sz="3600" dirty="0"/>
              <a:t>death was not the </a:t>
            </a:r>
            <a:r>
              <a:rPr lang="en-US" sz="3600" dirty="0" smtClean="0"/>
              <a:t>end: </a:t>
            </a:r>
            <a:r>
              <a:rPr lang="mr-IN" sz="3600" dirty="0" smtClean="0"/>
              <a:t>Rom. 8.24-25; Heb. 6.18; 10.23</a:t>
            </a:r>
            <a:endParaRPr lang="en-US" sz="3600" dirty="0" smtClean="0"/>
          </a:p>
          <a:p>
            <a:pPr lvl="0"/>
            <a:endParaRPr lang="en-US" sz="3600" dirty="0"/>
          </a:p>
          <a:p>
            <a:pPr lvl="0"/>
            <a:r>
              <a:rPr lang="en-US" sz="3600" dirty="0" smtClean="0"/>
              <a:t>Messianic prophecy – death could not stop Jesus, and won’t stop those who love Jesus: Acts 2.24-33; 13.26-41; </a:t>
            </a:r>
            <a:r>
              <a:rPr lang="en-US" sz="3600" dirty="0"/>
              <a:t>1 Thess. 4.13-17; 1 Cor. </a:t>
            </a:r>
            <a:r>
              <a:rPr lang="en-US" sz="3600" dirty="0" smtClean="0"/>
              <a:t>15.16-19, 20-23</a:t>
            </a:r>
            <a:r>
              <a:rPr lang="en-US" sz="3600" dirty="0" smtClean="0">
                <a:effectLst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6797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We Are Preserved by Expecting God’s Promises: 9-11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Even in death, God has made the path of life known: </a:t>
            </a:r>
            <a:r>
              <a:rPr lang="en-US" sz="3500" dirty="0" smtClean="0"/>
              <a:t>2 Tim. 1.10; John 3.16; 14.19; 2 Thess. 2.16-17</a:t>
            </a:r>
          </a:p>
          <a:p>
            <a:endParaRPr lang="en-US" sz="3800" dirty="0"/>
          </a:p>
          <a:p>
            <a:pPr lvl="0"/>
            <a:r>
              <a:rPr lang="en-US" sz="3800" dirty="0"/>
              <a:t>I</a:t>
            </a:r>
            <a:r>
              <a:rPr lang="en-US" sz="3800" dirty="0" smtClean="0"/>
              <a:t>n </a:t>
            </a:r>
            <a:r>
              <a:rPr lang="en-US" sz="3800" dirty="0"/>
              <a:t>the end a better home awaited </a:t>
            </a:r>
            <a:r>
              <a:rPr lang="en-US" sz="3800" dirty="0" smtClean="0"/>
              <a:t>him </a:t>
            </a:r>
            <a:r>
              <a:rPr lang="mr-IN" sz="3800" dirty="0" smtClean="0"/>
              <a:t>–</a:t>
            </a:r>
            <a:r>
              <a:rPr lang="en-US" sz="3800" dirty="0" smtClean="0"/>
              <a:t> a heavenly </a:t>
            </a:r>
            <a:r>
              <a:rPr lang="en-US" sz="3800" dirty="0"/>
              <a:t>one, in the presence of God for all eternity. Cf. v.1</a:t>
            </a:r>
          </a:p>
        </p:txBody>
      </p:sp>
    </p:spTree>
    <p:extLst>
      <p:ext uri="{BB962C8B-B14F-4D97-AF65-F5344CB8AC3E}">
        <p14:creationId xmlns:p14="http://schemas.microsoft.com/office/powerpoint/2010/main" val="31070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478</Words>
  <Application>Microsoft Macintosh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Corbel</vt:lpstr>
      <vt:lpstr>Arial</vt:lpstr>
      <vt:lpstr>Office Theme</vt:lpstr>
      <vt:lpstr>PowerPoint Presentation</vt:lpstr>
      <vt:lpstr>We Are Preserved by Trusting in God: 1</vt:lpstr>
      <vt:lpstr>We Are Preserved by Attaching Ourselves to God: 2-4</vt:lpstr>
      <vt:lpstr>We Are Preserved by Attaching Ourselves to God: 2-4</vt:lpstr>
      <vt:lpstr>We Are Preserved by Being Content with God’s Blessings: 5-6</vt:lpstr>
      <vt:lpstr>We Are Preserved by Following God’s Wisdom: 7</vt:lpstr>
      <vt:lpstr>We Are Preserved by Putting God First: 8</vt:lpstr>
      <vt:lpstr>We Are Preserved by Expecting God’s Promises: 9-11</vt:lpstr>
      <vt:lpstr>We Are Preserved by Expecting God’s Promises: 9-11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23</cp:revision>
  <dcterms:created xsi:type="dcterms:W3CDTF">2018-07-15T18:44:43Z</dcterms:created>
  <dcterms:modified xsi:type="dcterms:W3CDTF">2018-07-15T21:37:07Z</dcterms:modified>
</cp:coreProperties>
</file>