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94"/>
    <p:restoredTop sz="94635"/>
  </p:normalViewPr>
  <p:slideViewPr>
    <p:cSldViewPr snapToGrid="0" snapToObjects="1" showGuides="1">
      <p:cViewPr>
        <p:scale>
          <a:sx n="106" d="100"/>
          <a:sy n="106" d="100"/>
        </p:scale>
        <p:origin x="760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BC90D-1CA6-0146-A8B1-2CE1C97B34E4}" type="datetimeFigureOut">
              <a:rPr lang="en-US" smtClean="0"/>
              <a:t>7/1/18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41085-80E8-FC47-9AC0-E35F48BB2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32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41085-80E8-FC47-9AC0-E35F48BB28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36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41085-80E8-FC47-9AC0-E35F48BB28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37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41085-80E8-FC47-9AC0-E35F48BB28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92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EF14-D55E-5947-A9D8-D7DF93A1B91E}" type="datetimeFigureOut">
              <a:rPr lang="en-US" smtClean="0"/>
              <a:t>7/1/18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5B6B-2DBD-E44A-AD35-0C59FDB9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4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EF14-D55E-5947-A9D8-D7DF93A1B91E}" type="datetimeFigureOut">
              <a:rPr lang="en-US" smtClean="0"/>
              <a:t>7/1/18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5B6B-2DBD-E44A-AD35-0C59FDB9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4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EF14-D55E-5947-A9D8-D7DF93A1B91E}" type="datetimeFigureOut">
              <a:rPr lang="en-US" smtClean="0"/>
              <a:t>7/1/18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5B6B-2DBD-E44A-AD35-0C59FDB9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EF14-D55E-5947-A9D8-D7DF93A1B91E}" type="datetimeFigureOut">
              <a:rPr lang="en-US" smtClean="0"/>
              <a:t>7/1/18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5B6B-2DBD-E44A-AD35-0C59FDB9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EF14-D55E-5947-A9D8-D7DF93A1B91E}" type="datetimeFigureOut">
              <a:rPr lang="en-US" smtClean="0"/>
              <a:t>7/1/18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5B6B-2DBD-E44A-AD35-0C59FDB9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5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EF14-D55E-5947-A9D8-D7DF93A1B91E}" type="datetimeFigureOut">
              <a:rPr lang="en-US" smtClean="0"/>
              <a:t>7/1/18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5B6B-2DBD-E44A-AD35-0C59FDB9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9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EF14-D55E-5947-A9D8-D7DF93A1B91E}" type="datetimeFigureOut">
              <a:rPr lang="en-US" smtClean="0"/>
              <a:t>7/1/18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5B6B-2DBD-E44A-AD35-0C59FDB9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EF14-D55E-5947-A9D8-D7DF93A1B91E}" type="datetimeFigureOut">
              <a:rPr lang="en-US" smtClean="0"/>
              <a:t>7/1/18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5B6B-2DBD-E44A-AD35-0C59FDB9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4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EF14-D55E-5947-A9D8-D7DF93A1B91E}" type="datetimeFigureOut">
              <a:rPr lang="en-US" smtClean="0"/>
              <a:t>7/1/18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5B6B-2DBD-E44A-AD35-0C59FDB9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EF14-D55E-5947-A9D8-D7DF93A1B91E}" type="datetimeFigureOut">
              <a:rPr lang="en-US" smtClean="0"/>
              <a:t>7/1/18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5B6B-2DBD-E44A-AD35-0C59FDB9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EF14-D55E-5947-A9D8-D7DF93A1B91E}" type="datetimeFigureOut">
              <a:rPr lang="en-US" smtClean="0"/>
              <a:t>7/1/18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5B6B-2DBD-E44A-AD35-0C59FDB9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4EF14-D55E-5947-A9D8-D7DF93A1B91E}" type="datetimeFigureOut">
              <a:rPr lang="en-US" smtClean="0"/>
              <a:t>7/1/18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55B6B-2DBD-E44A-AD35-0C59FDB9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1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8386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“Who May Enjoy Fellowship with You?”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tabLst>
                <a:tab pos="3424238" algn="l"/>
              </a:tabLst>
            </a:pPr>
            <a:endParaRPr lang="en-US" sz="6000" dirty="0" smtClean="0"/>
          </a:p>
          <a:p>
            <a:pPr algn="ctr">
              <a:tabLst>
                <a:tab pos="3424238" algn="l"/>
              </a:tabLst>
            </a:pPr>
            <a:endParaRPr lang="en-US" sz="6000" dirty="0"/>
          </a:p>
          <a:p>
            <a:pPr algn="ctr"/>
            <a:r>
              <a:rPr lang="en-US" sz="6000" dirty="0" smtClean="0"/>
              <a:t>He who is immovable morally!</a:t>
            </a:r>
          </a:p>
        </p:txBody>
      </p:sp>
    </p:spTree>
    <p:extLst>
      <p:ext uri="{BB962C8B-B14F-4D97-AF65-F5344CB8AC3E}">
        <p14:creationId xmlns:p14="http://schemas.microsoft.com/office/powerpoint/2010/main" val="1493252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“Who May Enjoy Fellowship with You?”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“walks blamelessly” – A man of moral excellence who strives to be holy in all things. Job 1.1</a:t>
            </a:r>
          </a:p>
          <a:p>
            <a:endParaRPr lang="en-US" sz="3000" dirty="0"/>
          </a:p>
          <a:p>
            <a:r>
              <a:rPr lang="en-US" sz="3400" dirty="0" smtClean="0"/>
              <a:t>“does what is right” – Habitually does what is right – by God’s standard – from the heart. Acts 10.34</a:t>
            </a:r>
          </a:p>
          <a:p>
            <a:endParaRPr lang="en-US" sz="3000" dirty="0"/>
          </a:p>
          <a:p>
            <a:r>
              <a:rPr lang="en-US" sz="3400" dirty="0" smtClean="0"/>
              <a:t>“speaks truth in his heart” – There is no false way in his heart. No pretenses, no double heart, no empty compliments; he is sincere in all that he says and does.</a:t>
            </a:r>
          </a:p>
        </p:txBody>
      </p:sp>
    </p:spTree>
    <p:extLst>
      <p:ext uri="{BB962C8B-B14F-4D97-AF65-F5344CB8AC3E}">
        <p14:creationId xmlns:p14="http://schemas.microsoft.com/office/powerpoint/2010/main" val="688465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“Who May Enjoy Fellowship with You?”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“does not slander with his tongue” – A man that does not author or circulate gossip or slander about others.</a:t>
            </a:r>
            <a:endParaRPr lang="en-US" sz="3400" dirty="0"/>
          </a:p>
          <a:p>
            <a:endParaRPr lang="en-US" sz="3400" dirty="0" smtClean="0"/>
          </a:p>
          <a:p>
            <a:r>
              <a:rPr lang="en-US" sz="3400" dirty="0" smtClean="0"/>
              <a:t>“does no evil to his neighbor” – A man that does right by all and never knowingly harms anyone. Rom. 13.8-10; Gal. 5.14</a:t>
            </a:r>
          </a:p>
        </p:txBody>
      </p:sp>
    </p:spTree>
    <p:extLst>
      <p:ext uri="{BB962C8B-B14F-4D97-AF65-F5344CB8AC3E}">
        <p14:creationId xmlns:p14="http://schemas.microsoft.com/office/powerpoint/2010/main" val="1929880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“Who May Enjoy Fellowship with You?”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“nor takes up a reproach against his friend” – Slow to believe an evil report about others; he refuses to embrace any evil report without undeniable evidence and will purposely stop the circulation. 1 Cor. 13.5, 7</a:t>
            </a:r>
          </a:p>
          <a:p>
            <a:endParaRPr lang="en-US" sz="3400" dirty="0"/>
          </a:p>
          <a:p>
            <a:r>
              <a:rPr lang="en-US" sz="3400" dirty="0" smtClean="0"/>
              <a:t>“in whose eyes a vile person is despised” – Gives no respect to </a:t>
            </a:r>
            <a:r>
              <a:rPr lang="mr-IN" sz="3400" dirty="0" smtClean="0"/>
              <a:t>–</a:t>
            </a:r>
            <a:r>
              <a:rPr lang="en-US" sz="3400" dirty="0" smtClean="0"/>
              <a:t> shows displeasure of </a:t>
            </a:r>
            <a:r>
              <a:rPr lang="mr-IN" sz="3400" dirty="0" smtClean="0"/>
              <a:t>–</a:t>
            </a:r>
            <a:r>
              <a:rPr lang="en-US" sz="3400" dirty="0" smtClean="0"/>
              <a:t> the wicked, despite their status. Psalm 12.8; </a:t>
            </a:r>
            <a:r>
              <a:rPr lang="sk-SK" sz="3400" dirty="0" err="1" smtClean="0"/>
              <a:t>Isaiah</a:t>
            </a:r>
            <a:r>
              <a:rPr lang="sk-SK" sz="3400" dirty="0" smtClean="0"/>
              <a:t> 5.20</a:t>
            </a:r>
            <a:r>
              <a:rPr lang="en-US" sz="3400" dirty="0" smtClean="0"/>
              <a:t>; </a:t>
            </a:r>
            <a:r>
              <a:rPr lang="sk-SK" sz="3400" dirty="0" smtClean="0"/>
              <a:t>1 Cor. 13.6; Eph. 5.11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1526761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“Who May Enjoy Fellowship with You?”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“who honors those who fear the LORD” – Esteems highly and imitates those who fear God and keeps His commandments.</a:t>
            </a:r>
          </a:p>
          <a:p>
            <a:endParaRPr lang="en-US" sz="3400" dirty="0"/>
          </a:p>
          <a:p>
            <a:r>
              <a:rPr lang="en-US" sz="3400" dirty="0" smtClean="0"/>
              <a:t>“who swears to his own hurt” – True to his word, even when it is to his disadvantage and damages him.</a:t>
            </a:r>
          </a:p>
        </p:txBody>
      </p:sp>
    </p:spTree>
    <p:extLst>
      <p:ext uri="{BB962C8B-B14F-4D97-AF65-F5344CB8AC3E}">
        <p14:creationId xmlns:p14="http://schemas.microsoft.com/office/powerpoint/2010/main" val="381227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“Who May Enjoy Fellowship with You?”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“does not put out his money at interest” – He does not charge interest to his brethren nor does he take advantage of those less fortunate through a craving for money – excessive interest. Exo. 22.25; Lev. 25.35-37; Deut. 23.19-20</a:t>
            </a:r>
          </a:p>
          <a:p>
            <a:endParaRPr lang="en-US" sz="3200" dirty="0"/>
          </a:p>
          <a:p>
            <a:r>
              <a:rPr lang="en-US" sz="3200" dirty="0" smtClean="0"/>
              <a:t>“does not take a bribe against the innocent” – personal convenience or gain; nothing influences him or sways his judgment or causes him to pervert justice. Exo. 23.8; Prov. 17.23</a:t>
            </a:r>
          </a:p>
        </p:txBody>
      </p:sp>
    </p:spTree>
    <p:extLst>
      <p:ext uri="{BB962C8B-B14F-4D97-AF65-F5344CB8AC3E}">
        <p14:creationId xmlns:p14="http://schemas.microsoft.com/office/powerpoint/2010/main" val="1458979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“He Who Does These Things Shall Never Be Moved.”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If we remain true to these principles, we cannot be moved: </a:t>
            </a:r>
            <a:r>
              <a:rPr lang="en-US" sz="3600" dirty="0"/>
              <a:t>Matt. </a:t>
            </a:r>
            <a:r>
              <a:rPr lang="en-US" sz="3600" dirty="0" smtClean="0"/>
              <a:t>7.24-25; James 1.27; </a:t>
            </a:r>
            <a:r>
              <a:rPr lang="nb-NO" sz="3600" dirty="0" smtClean="0"/>
              <a:t>2 Peter 1.10; </a:t>
            </a:r>
            <a:r>
              <a:rPr lang="en-US" sz="3600" dirty="0"/>
              <a:t>Jude </a:t>
            </a:r>
            <a:r>
              <a:rPr lang="en-US" sz="3600" dirty="0" smtClean="0"/>
              <a:t>24-25; cf. Psalm 1.3; 125.1</a:t>
            </a:r>
          </a:p>
        </p:txBody>
      </p:sp>
    </p:spTree>
    <p:extLst>
      <p:ext uri="{BB962C8B-B14F-4D97-AF65-F5344CB8AC3E}">
        <p14:creationId xmlns:p14="http://schemas.microsoft.com/office/powerpoint/2010/main" val="154459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453</Words>
  <Application>Microsoft Macintosh PowerPoint</Application>
  <PresentationFormat>Widescreen</PresentationFormat>
  <Paragraphs>31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Corbel</vt:lpstr>
      <vt:lpstr>Arial</vt:lpstr>
      <vt:lpstr>Office Theme</vt:lpstr>
      <vt:lpstr>PowerPoint Presentation</vt:lpstr>
      <vt:lpstr>“Who May Enjoy Fellowship with You?”</vt:lpstr>
      <vt:lpstr>“Who May Enjoy Fellowship with You?”</vt:lpstr>
      <vt:lpstr>“Who May Enjoy Fellowship with You?”</vt:lpstr>
      <vt:lpstr>“Who May Enjoy Fellowship with You?”</vt:lpstr>
      <vt:lpstr>“Who May Enjoy Fellowship with You?”</vt:lpstr>
      <vt:lpstr>“Who May Enjoy Fellowship with You?”</vt:lpstr>
      <vt:lpstr>“He Who Does These Things Shall Never Be Moved.”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18</cp:revision>
  <dcterms:created xsi:type="dcterms:W3CDTF">2018-07-01T19:27:22Z</dcterms:created>
  <dcterms:modified xsi:type="dcterms:W3CDTF">2018-07-01T22:40:26Z</dcterms:modified>
</cp:coreProperties>
</file>