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4635"/>
  </p:normalViewPr>
  <p:slideViewPr>
    <p:cSldViewPr snapToGrid="0" snapToObjects="1" showGuides="1">
      <p:cViewPr>
        <p:scale>
          <a:sx n="83" d="100"/>
          <a:sy n="83" d="100"/>
        </p:scale>
        <p:origin x="272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8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4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5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5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0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12D7-3F89-A84D-AD71-FE5066C51083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D702D-AE1D-1948-A682-4D25A26B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19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/>
          <a:lstStyle/>
          <a:p>
            <a:r>
              <a:rPr lang="en-US" dirty="0" smtClean="0"/>
              <a:t>Why Did the First Century Church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5364480"/>
          </a:xfrm>
        </p:spPr>
        <p:txBody>
          <a:bodyPr>
            <a:noAutofit/>
          </a:bodyPr>
          <a:lstStyle/>
          <a:p>
            <a:r>
              <a:rPr lang="en-US" sz="3400" dirty="0"/>
              <a:t>S</a:t>
            </a:r>
            <a:r>
              <a:rPr lang="en-US" sz="3400" dirty="0" smtClean="0"/>
              <a:t>trong, active, focused leadership.</a:t>
            </a:r>
          </a:p>
          <a:p>
            <a:r>
              <a:rPr lang="en-US" sz="3400" dirty="0" smtClean="0"/>
              <a:t>Courageous.</a:t>
            </a:r>
          </a:p>
          <a:p>
            <a:r>
              <a:rPr lang="en-US" sz="3400" dirty="0" smtClean="0"/>
              <a:t>Something new - the church, forgiveness, message.</a:t>
            </a:r>
          </a:p>
          <a:p>
            <a:r>
              <a:rPr lang="en-US" sz="3400" dirty="0" smtClean="0"/>
              <a:t>Hospitality.</a:t>
            </a:r>
          </a:p>
          <a:p>
            <a:r>
              <a:rPr lang="en-US" sz="3400" dirty="0" smtClean="0"/>
              <a:t>Miracles.</a:t>
            </a:r>
          </a:p>
          <a:p>
            <a:r>
              <a:rPr lang="en-US" sz="3400" dirty="0" smtClean="0"/>
              <a:t>Conflict.</a:t>
            </a:r>
          </a:p>
          <a:p>
            <a:r>
              <a:rPr lang="en-US" sz="3400" dirty="0" smtClean="0"/>
              <a:t>Love and unity between members.</a:t>
            </a:r>
          </a:p>
          <a:p>
            <a:r>
              <a:rPr lang="en-US" sz="3400" dirty="0" smtClean="0"/>
              <a:t>Holy lives.</a:t>
            </a:r>
          </a:p>
          <a:p>
            <a:r>
              <a:rPr lang="en-US" sz="3400" dirty="0" smtClean="0"/>
              <a:t>Prayer.</a:t>
            </a:r>
          </a:p>
          <a:p>
            <a:r>
              <a:rPr lang="en-US" sz="3400" dirty="0" smtClean="0"/>
              <a:t>Everyone working instead of just the preacher.</a:t>
            </a:r>
          </a:p>
        </p:txBody>
      </p:sp>
    </p:spTree>
    <p:extLst>
      <p:ext uri="{BB962C8B-B14F-4D97-AF65-F5344CB8AC3E}">
        <p14:creationId xmlns:p14="http://schemas.microsoft.com/office/powerpoint/2010/main" val="102364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Not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7560" cy="4351338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3600" dirty="0" smtClean="0"/>
              <a:t>We </a:t>
            </a:r>
            <a:r>
              <a:rPr lang="en-US" sz="3600" dirty="0"/>
              <a:t>cannot duplicate the </a:t>
            </a:r>
            <a:r>
              <a:rPr lang="en-US" sz="3600" dirty="0" smtClean="0"/>
              <a:t>miracles </a:t>
            </a:r>
            <a:r>
              <a:rPr lang="mr-IN" sz="3600" dirty="0" smtClean="0"/>
              <a:t>–</a:t>
            </a:r>
            <a:r>
              <a:rPr lang="en-US" sz="3600" dirty="0" smtClean="0"/>
              <a:t> but we can </a:t>
            </a:r>
            <a:r>
              <a:rPr lang="en-US" sz="3600" dirty="0"/>
              <a:t>expose them to the </a:t>
            </a:r>
            <a:r>
              <a:rPr lang="en-US" sz="3600" dirty="0" smtClean="0"/>
              <a:t>miracles: John </a:t>
            </a:r>
            <a:r>
              <a:rPr lang="en-US" sz="3600" dirty="0"/>
              <a:t>20.29-31; Luke </a:t>
            </a:r>
            <a:r>
              <a:rPr lang="en-US" sz="3600" dirty="0" smtClean="0"/>
              <a:t>16.31</a:t>
            </a:r>
            <a:endParaRPr lang="en-US" sz="3600" dirty="0"/>
          </a:p>
          <a:p>
            <a:pPr lvl="0">
              <a:lnSpc>
                <a:spcPct val="80000"/>
              </a:lnSpc>
            </a:pPr>
            <a:endParaRPr lang="en-US" dirty="0" smtClean="0"/>
          </a:p>
          <a:p>
            <a:pPr lvl="0">
              <a:lnSpc>
                <a:spcPct val="80000"/>
              </a:lnSpc>
            </a:pPr>
            <a:r>
              <a:rPr lang="en-US" sz="3600" dirty="0" smtClean="0"/>
              <a:t>We </a:t>
            </a:r>
            <a:r>
              <a:rPr lang="en-US" sz="3600" dirty="0"/>
              <a:t>are not eyewitnesses – but we can point them to the eyewitnesses.</a:t>
            </a:r>
          </a:p>
          <a:p>
            <a:pPr lvl="0">
              <a:lnSpc>
                <a:spcPct val="80000"/>
              </a:lnSpc>
            </a:pPr>
            <a:endParaRPr lang="en-US" dirty="0" smtClean="0"/>
          </a:p>
          <a:p>
            <a:pPr lvl="0">
              <a:lnSpc>
                <a:spcPct val="80000"/>
              </a:lnSpc>
            </a:pPr>
            <a:r>
              <a:rPr lang="en-US" sz="3600" dirty="0" smtClean="0"/>
              <a:t>Newness </a:t>
            </a:r>
            <a:r>
              <a:rPr lang="en-US" sz="3600" dirty="0"/>
              <a:t>of the message – </a:t>
            </a:r>
            <a:r>
              <a:rPr lang="en-US" sz="3600" dirty="0" smtClean="0"/>
              <a:t>but we can show </a:t>
            </a:r>
            <a:r>
              <a:rPr lang="en-US" sz="3600" dirty="0"/>
              <a:t>them </a:t>
            </a:r>
            <a:r>
              <a:rPr lang="en-US" sz="3600" dirty="0" smtClean="0"/>
              <a:t>the undistorted </a:t>
            </a:r>
            <a:r>
              <a:rPr lang="en-US" sz="3600" dirty="0"/>
              <a:t>gospel</a:t>
            </a:r>
            <a:r>
              <a:rPr lang="en-US" sz="3600" dirty="0" smtClean="0"/>
              <a:t>.</a:t>
            </a:r>
          </a:p>
          <a:p>
            <a:pPr lvl="0">
              <a:lnSpc>
                <a:spcPct val="80000"/>
              </a:lnSpc>
            </a:pPr>
            <a:endParaRPr lang="en-US" dirty="0"/>
          </a:p>
          <a:p>
            <a:pPr lvl="0">
              <a:lnSpc>
                <a:spcPct val="80000"/>
              </a:lnSpc>
            </a:pPr>
            <a:r>
              <a:rPr lang="en-US" sz="3600" dirty="0"/>
              <a:t>The apostles – but we have their written message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603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/>
          <a:lstStyle/>
          <a:p>
            <a:r>
              <a:rPr lang="en-US" dirty="0" smtClean="0"/>
              <a:t>Why Did the First Century Church Grow?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5364480"/>
          </a:xfrm>
        </p:spPr>
        <p:txBody>
          <a:bodyPr>
            <a:noAutofit/>
          </a:bodyPr>
          <a:lstStyle/>
          <a:p>
            <a:r>
              <a:rPr lang="en-US" sz="3400" dirty="0"/>
              <a:t>S</a:t>
            </a:r>
            <a:r>
              <a:rPr lang="en-US" sz="3400" dirty="0" smtClean="0"/>
              <a:t>trong, active, focused leadership.</a:t>
            </a:r>
          </a:p>
          <a:p>
            <a:r>
              <a:rPr lang="en-US" sz="3400" dirty="0" smtClean="0"/>
              <a:t>Courageous.</a:t>
            </a:r>
          </a:p>
          <a:p>
            <a:r>
              <a:rPr lang="en-US" sz="3400" dirty="0" smtClean="0"/>
              <a:t>Something new - the church, forgiveness, message.</a:t>
            </a:r>
          </a:p>
          <a:p>
            <a:r>
              <a:rPr lang="en-US" sz="3400" dirty="0" smtClean="0"/>
              <a:t>Hospitality.</a:t>
            </a:r>
          </a:p>
          <a:p>
            <a:r>
              <a:rPr lang="en-US" sz="3400" dirty="0" smtClean="0"/>
              <a:t>Miracles.</a:t>
            </a:r>
          </a:p>
          <a:p>
            <a:r>
              <a:rPr lang="en-US" sz="3400" dirty="0" smtClean="0"/>
              <a:t>Conflict.</a:t>
            </a:r>
          </a:p>
          <a:p>
            <a:r>
              <a:rPr lang="en-US" sz="3400" dirty="0" smtClean="0"/>
              <a:t>Love and unity between members.</a:t>
            </a:r>
          </a:p>
          <a:p>
            <a:r>
              <a:rPr lang="en-US" sz="3400" dirty="0" smtClean="0"/>
              <a:t>Holy lives.</a:t>
            </a:r>
          </a:p>
          <a:p>
            <a:r>
              <a:rPr lang="en-US" sz="3400" dirty="0" smtClean="0"/>
              <a:t>Prayer.</a:t>
            </a:r>
          </a:p>
          <a:p>
            <a:r>
              <a:rPr lang="en-US" sz="3400" dirty="0" smtClean="0"/>
              <a:t>Everyone working instead of just the preacher.</a:t>
            </a:r>
          </a:p>
          <a:p>
            <a:r>
              <a:rPr lang="en-US" sz="3400" dirty="0" smtClean="0"/>
              <a:t>Great grace was upon them all.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4345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800" dirty="0" smtClean="0"/>
              <a:t>They Found Favor with God and Man</a:t>
            </a:r>
            <a:br>
              <a:rPr lang="en-US" sz="4800" dirty="0" smtClean="0"/>
            </a:br>
            <a:r>
              <a:rPr lang="en-US" sz="3200" dirty="0" smtClean="0"/>
              <a:t>cf. </a:t>
            </a:r>
            <a:r>
              <a:rPr lang="hr-HR" sz="3200" dirty="0" smtClean="0"/>
              <a:t>Gen. 6.8; Luke 2.40, 52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US" sz="4400" dirty="0" smtClean="0"/>
          </a:p>
          <a:p>
            <a:pPr lvl="0"/>
            <a:r>
              <a:rPr lang="en-US" sz="4400" dirty="0" smtClean="0"/>
              <a:t>The church had favor with the people: </a:t>
            </a:r>
            <a:r>
              <a:rPr lang="en-US" sz="3200" dirty="0" smtClean="0"/>
              <a:t>Acts 2.47; 5.13</a:t>
            </a:r>
          </a:p>
          <a:p>
            <a:pPr lvl="0"/>
            <a:endParaRPr lang="en-US" sz="4400" dirty="0"/>
          </a:p>
          <a:p>
            <a:r>
              <a:rPr lang="en-US" sz="4400" dirty="0"/>
              <a:t>T</a:t>
            </a:r>
            <a:r>
              <a:rPr lang="en-US" sz="4400" dirty="0" smtClean="0"/>
              <a:t>he church had favor with God: </a:t>
            </a:r>
            <a:r>
              <a:rPr lang="en-US" sz="3200" dirty="0" smtClean="0"/>
              <a:t>Acts 11.21, 23; 2 Cor. 8.1-5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400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800" dirty="0" smtClean="0"/>
              <a:t>When Great Grace is Upon Us</a:t>
            </a:r>
            <a:r>
              <a:rPr lang="mr-IN" sz="4800" dirty="0" smtClean="0"/>
              <a:t>…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400" dirty="0" smtClean="0"/>
              <a:t>There will be no barriers </a:t>
            </a:r>
            <a:r>
              <a:rPr lang="en-US" sz="3400" dirty="0"/>
              <a:t>between people: Acts </a:t>
            </a:r>
            <a:r>
              <a:rPr lang="en-US" sz="3400" dirty="0" smtClean="0"/>
              <a:t>11.20ff; Eph. 2.11-19</a:t>
            </a:r>
            <a:endParaRPr lang="en-US" sz="3400" dirty="0"/>
          </a:p>
          <a:p>
            <a:pPr>
              <a:lnSpc>
                <a:spcPct val="80000"/>
              </a:lnSpc>
            </a:pPr>
            <a:endParaRPr lang="en-US" sz="3400" dirty="0" smtClean="0"/>
          </a:p>
          <a:p>
            <a:pPr>
              <a:lnSpc>
                <a:spcPct val="80000"/>
              </a:lnSpc>
            </a:pPr>
            <a:r>
              <a:rPr lang="en-US" sz="3400" dirty="0" smtClean="0"/>
              <a:t>There will be thanksgiving in our worship: </a:t>
            </a:r>
            <a:r>
              <a:rPr lang="en-US" sz="3400" dirty="0"/>
              <a:t>Col. 3.16</a:t>
            </a:r>
          </a:p>
          <a:p>
            <a:pPr>
              <a:lnSpc>
                <a:spcPct val="80000"/>
              </a:lnSpc>
            </a:pPr>
            <a:endParaRPr lang="en-US" sz="3400" dirty="0" smtClean="0"/>
          </a:p>
          <a:p>
            <a:pPr>
              <a:lnSpc>
                <a:spcPct val="80000"/>
              </a:lnSpc>
            </a:pPr>
            <a:r>
              <a:rPr lang="en-US" sz="3400" dirty="0" smtClean="0"/>
              <a:t>There will be humble hearts: </a:t>
            </a:r>
            <a:r>
              <a:rPr lang="en-US" sz="3400" dirty="0"/>
              <a:t>1 Peter 5.5</a:t>
            </a:r>
          </a:p>
          <a:p>
            <a:pPr>
              <a:lnSpc>
                <a:spcPct val="80000"/>
              </a:lnSpc>
            </a:pPr>
            <a:endParaRPr lang="en-US" sz="3400" dirty="0" smtClean="0"/>
          </a:p>
          <a:p>
            <a:pPr>
              <a:lnSpc>
                <a:spcPct val="80000"/>
              </a:lnSpc>
            </a:pPr>
            <a:r>
              <a:rPr lang="en-US" sz="3400" dirty="0" smtClean="0"/>
              <a:t>There will be hearts growing in grace: 2 Peter 3.18</a:t>
            </a:r>
          </a:p>
          <a:p>
            <a:pPr>
              <a:lnSpc>
                <a:spcPct val="80000"/>
              </a:lnSpc>
            </a:pPr>
            <a:endParaRPr lang="en-US" sz="3400" dirty="0"/>
          </a:p>
          <a:p>
            <a:pPr>
              <a:lnSpc>
                <a:spcPct val="80000"/>
              </a:lnSpc>
            </a:pPr>
            <a:r>
              <a:rPr lang="en-US" sz="3400" dirty="0" smtClean="0"/>
              <a:t>There will be transformed </a:t>
            </a:r>
            <a:r>
              <a:rPr lang="en-US" sz="3400" dirty="0"/>
              <a:t>lives: Titus </a:t>
            </a:r>
            <a:r>
              <a:rPr lang="en-US" sz="3400" dirty="0" smtClean="0"/>
              <a:t>2.11-12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7231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1109"/>
            <a:ext cx="10515600" cy="2775783"/>
          </a:xfrm>
        </p:spPr>
        <p:txBody>
          <a:bodyPr>
            <a:noAutofit/>
          </a:bodyPr>
          <a:lstStyle/>
          <a:p>
            <a:pPr lvl="0" algn="ctr"/>
            <a:r>
              <a:rPr lang="en-US" sz="9600" dirty="0" smtClean="0"/>
              <a:t>Do we want great grace upon us all?</a:t>
            </a:r>
          </a:p>
        </p:txBody>
      </p:sp>
    </p:spTree>
    <p:extLst>
      <p:ext uri="{BB962C8B-B14F-4D97-AF65-F5344CB8AC3E}">
        <p14:creationId xmlns:p14="http://schemas.microsoft.com/office/powerpoint/2010/main" val="13401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279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Corbel</vt:lpstr>
      <vt:lpstr>Arial</vt:lpstr>
      <vt:lpstr>Office Theme</vt:lpstr>
      <vt:lpstr>PowerPoint Presentation</vt:lpstr>
      <vt:lpstr>Why Did the First Century Church Grow?</vt:lpstr>
      <vt:lpstr>What Can We Not Do?</vt:lpstr>
      <vt:lpstr>Why Did the First Century Church Grow?</vt:lpstr>
      <vt:lpstr>They Found Favor with God and Man cf. Gen. 6.8; Luke 2.40, 52</vt:lpstr>
      <vt:lpstr>When Great Grace is Upon Us…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13</cp:revision>
  <dcterms:created xsi:type="dcterms:W3CDTF">2018-07-08T18:44:34Z</dcterms:created>
  <dcterms:modified xsi:type="dcterms:W3CDTF">2018-07-08T22:46:39Z</dcterms:modified>
</cp:coreProperties>
</file>