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6993" autoAdjust="0"/>
    <p:restoredTop sz="94660"/>
  </p:normalViewPr>
  <p:slideViewPr>
    <p:cSldViewPr snapToGrid="0">
      <p:cViewPr varScale="1">
        <p:scale>
          <a:sx n="128" d="100"/>
          <a:sy n="128" d="100"/>
        </p:scale>
        <p:origin x="156" y="15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642145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468932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5655900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4861809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3283804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3087485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0290255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0553680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4672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92017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097567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284389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301553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125474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785886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896949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887202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6/24/2018</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412763870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8C2F4-8BED-4F99-93DA-1ABD68F3B01D}"/>
              </a:ext>
            </a:extLst>
          </p:cNvPr>
          <p:cNvSpPr>
            <a:spLocks noGrp="1"/>
          </p:cNvSpPr>
          <p:nvPr>
            <p:ph type="ctrTitle"/>
          </p:nvPr>
        </p:nvSpPr>
        <p:spPr/>
        <p:txBody>
          <a:bodyPr/>
          <a:lstStyle/>
          <a:p>
            <a:r>
              <a:rPr lang="en-US" b="0" dirty="0">
                <a:effectLst/>
                <a:latin typeface="Traveling _Typewriter" panose="02000506000000020004" pitchFamily="2" charset="0"/>
              </a:rPr>
              <a:t>The good </a:t>
            </a:r>
            <a:r>
              <a:rPr lang="en-US" b="0" dirty="0" err="1">
                <a:effectLst/>
                <a:latin typeface="Traveling _Typewriter" panose="02000506000000020004" pitchFamily="2" charset="0"/>
              </a:rPr>
              <a:t>samaritan</a:t>
            </a:r>
            <a:endParaRPr lang="en-US" b="0" dirty="0">
              <a:effectLst/>
              <a:latin typeface="Traveling _Typewriter" panose="02000506000000020004" pitchFamily="2" charset="0"/>
            </a:endParaRPr>
          </a:p>
        </p:txBody>
      </p:sp>
      <p:sp>
        <p:nvSpPr>
          <p:cNvPr id="3" name="Subtitle 2">
            <a:extLst>
              <a:ext uri="{FF2B5EF4-FFF2-40B4-BE49-F238E27FC236}">
                <a16:creationId xmlns:a16="http://schemas.microsoft.com/office/drawing/2014/main" id="{A6029D4C-F3C0-41AE-9693-B92DA046A579}"/>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78702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D91E4-1DFB-4EC7-8ABF-C2DA0166F26E}"/>
              </a:ext>
            </a:extLst>
          </p:cNvPr>
          <p:cNvSpPr>
            <a:spLocks noGrp="1"/>
          </p:cNvSpPr>
          <p:nvPr>
            <p:ph type="title"/>
          </p:nvPr>
        </p:nvSpPr>
        <p:spPr>
          <a:xfrm>
            <a:off x="913795" y="63611"/>
            <a:ext cx="10353761" cy="1003190"/>
          </a:xfrm>
        </p:spPr>
        <p:txBody>
          <a:bodyPr/>
          <a:lstStyle/>
          <a:p>
            <a:r>
              <a:rPr lang="en-US" dirty="0"/>
              <a:t>Luke 10:33-37</a:t>
            </a:r>
          </a:p>
        </p:txBody>
      </p:sp>
      <p:sp>
        <p:nvSpPr>
          <p:cNvPr id="3" name="Content Placeholder 2">
            <a:extLst>
              <a:ext uri="{FF2B5EF4-FFF2-40B4-BE49-F238E27FC236}">
                <a16:creationId xmlns:a16="http://schemas.microsoft.com/office/drawing/2014/main" id="{E1C1A49F-E90D-4202-B7EE-DBB4B81C0EEF}"/>
              </a:ext>
            </a:extLst>
          </p:cNvPr>
          <p:cNvSpPr>
            <a:spLocks noGrp="1"/>
          </p:cNvSpPr>
          <p:nvPr>
            <p:ph idx="1"/>
          </p:nvPr>
        </p:nvSpPr>
        <p:spPr>
          <a:xfrm>
            <a:off x="913795" y="1066801"/>
            <a:ext cx="9449405" cy="4724399"/>
          </a:xfrm>
        </p:spPr>
        <p:txBody>
          <a:bodyPr>
            <a:normAutofit/>
          </a:bodyPr>
          <a:lstStyle/>
          <a:p>
            <a:r>
              <a:rPr lang="en-US" sz="2400" dirty="0">
                <a:latin typeface="Traveling _Typewriter" panose="02000506000000020004" pitchFamily="2" charset="0"/>
              </a:rPr>
              <a:t>But a Samaritan, as he journeyed, came to where he was, and when he saw him, he had compassion.  He went to him and bound up his wounds, pouring on oil and wine.  Then he set him on his own animal and brought him to an inn and took care of him.  And the next day he took out two denarii and gave them to the innkeeper, saying, “take care of him, and whatever more you spend, I will repay you when I come back.”  Which of these three, do you think, proved to be a neighbor to the man who fell among the robbers?”  He said, “The one who showed him mercy.”  And Jesus said to him, “You go, and do likewise.”</a:t>
            </a:r>
          </a:p>
        </p:txBody>
      </p:sp>
      <p:sp>
        <p:nvSpPr>
          <p:cNvPr id="4" name="Rectangle: Rounded Corners 3">
            <a:extLst>
              <a:ext uri="{FF2B5EF4-FFF2-40B4-BE49-F238E27FC236}">
                <a16:creationId xmlns:a16="http://schemas.microsoft.com/office/drawing/2014/main" id="{1603C075-4E05-4D50-B7CC-612A94C6EDE1}"/>
              </a:ext>
            </a:extLst>
          </p:cNvPr>
          <p:cNvSpPr/>
          <p:nvPr/>
        </p:nvSpPr>
        <p:spPr>
          <a:xfrm>
            <a:off x="1149986" y="1631420"/>
            <a:ext cx="1136014" cy="27829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5" name="Rectangle: Rounded Corners 4">
            <a:extLst>
              <a:ext uri="{FF2B5EF4-FFF2-40B4-BE49-F238E27FC236}">
                <a16:creationId xmlns:a16="http://schemas.microsoft.com/office/drawing/2014/main" id="{B24BE58A-D326-4469-8A18-E913D32D2196}"/>
              </a:ext>
            </a:extLst>
          </p:cNvPr>
          <p:cNvSpPr/>
          <p:nvPr/>
        </p:nvSpPr>
        <p:spPr>
          <a:xfrm>
            <a:off x="2374047" y="1592250"/>
            <a:ext cx="2515925" cy="34588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6" name="Rectangle: Rounded Corners 5">
            <a:extLst>
              <a:ext uri="{FF2B5EF4-FFF2-40B4-BE49-F238E27FC236}">
                <a16:creationId xmlns:a16="http://schemas.microsoft.com/office/drawing/2014/main" id="{010EDD81-6022-406A-A2AD-474F98F1B983}"/>
              </a:ext>
            </a:extLst>
          </p:cNvPr>
          <p:cNvSpPr/>
          <p:nvPr/>
        </p:nvSpPr>
        <p:spPr>
          <a:xfrm>
            <a:off x="5016774" y="1574507"/>
            <a:ext cx="1921892" cy="34588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7" name="Rectangle: Rounded Corners 6">
            <a:extLst>
              <a:ext uri="{FF2B5EF4-FFF2-40B4-BE49-F238E27FC236}">
                <a16:creationId xmlns:a16="http://schemas.microsoft.com/office/drawing/2014/main" id="{354E69F5-1C25-4EF7-BE7D-C36AC4F0A7F1}"/>
              </a:ext>
            </a:extLst>
          </p:cNvPr>
          <p:cNvSpPr/>
          <p:nvPr/>
        </p:nvSpPr>
        <p:spPr>
          <a:xfrm>
            <a:off x="7487783" y="1632999"/>
            <a:ext cx="2723018" cy="34588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8" name="Rectangle: Rounded Corners 7">
            <a:extLst>
              <a:ext uri="{FF2B5EF4-FFF2-40B4-BE49-F238E27FC236}">
                <a16:creationId xmlns:a16="http://schemas.microsoft.com/office/drawing/2014/main" id="{268D4B36-AD4B-44A4-94FF-3B2E2091C54D}"/>
              </a:ext>
            </a:extLst>
          </p:cNvPr>
          <p:cNvSpPr/>
          <p:nvPr/>
        </p:nvSpPr>
        <p:spPr>
          <a:xfrm>
            <a:off x="1164080" y="2059980"/>
            <a:ext cx="3103120" cy="34588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9" name="Rectangle: Rounded Corners 8">
            <a:extLst>
              <a:ext uri="{FF2B5EF4-FFF2-40B4-BE49-F238E27FC236}">
                <a16:creationId xmlns:a16="http://schemas.microsoft.com/office/drawing/2014/main" id="{4147C36B-BC57-41A0-8348-C523CE3CB51D}"/>
              </a:ext>
            </a:extLst>
          </p:cNvPr>
          <p:cNvSpPr/>
          <p:nvPr/>
        </p:nvSpPr>
        <p:spPr>
          <a:xfrm>
            <a:off x="5016775" y="2087803"/>
            <a:ext cx="3746226" cy="29641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10" name="Rectangle: Rounded Corners 9">
            <a:extLst>
              <a:ext uri="{FF2B5EF4-FFF2-40B4-BE49-F238E27FC236}">
                <a16:creationId xmlns:a16="http://schemas.microsoft.com/office/drawing/2014/main" id="{6D8F3E4C-73E9-432A-8FA9-8FF148BA29FA}"/>
              </a:ext>
            </a:extLst>
          </p:cNvPr>
          <p:cNvSpPr/>
          <p:nvPr/>
        </p:nvSpPr>
        <p:spPr>
          <a:xfrm>
            <a:off x="1164080" y="2529539"/>
            <a:ext cx="1745615" cy="33145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11" name="Rectangle: Rounded Corners 10">
            <a:extLst>
              <a:ext uri="{FF2B5EF4-FFF2-40B4-BE49-F238E27FC236}">
                <a16:creationId xmlns:a16="http://schemas.microsoft.com/office/drawing/2014/main" id="{69963BBF-C262-43DC-A373-E2360871AFBA}"/>
              </a:ext>
            </a:extLst>
          </p:cNvPr>
          <p:cNvSpPr/>
          <p:nvPr/>
        </p:nvSpPr>
        <p:spPr>
          <a:xfrm>
            <a:off x="3444556" y="2533742"/>
            <a:ext cx="2194244" cy="29641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12" name="Rectangle: Rounded Corners 11">
            <a:extLst>
              <a:ext uri="{FF2B5EF4-FFF2-40B4-BE49-F238E27FC236}">
                <a16:creationId xmlns:a16="http://schemas.microsoft.com/office/drawing/2014/main" id="{A162BEFF-37C8-4C82-BA6B-9C0656EFCC76}"/>
              </a:ext>
            </a:extLst>
          </p:cNvPr>
          <p:cNvSpPr/>
          <p:nvPr/>
        </p:nvSpPr>
        <p:spPr>
          <a:xfrm>
            <a:off x="2629740" y="2959133"/>
            <a:ext cx="6666660" cy="296411"/>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13" name="Rectangle: Rounded Corners 12">
            <a:extLst>
              <a:ext uri="{FF2B5EF4-FFF2-40B4-BE49-F238E27FC236}">
                <a16:creationId xmlns:a16="http://schemas.microsoft.com/office/drawing/2014/main" id="{A4FD4EA2-77DA-4C85-90F3-6D43E7DFC150}"/>
              </a:ext>
            </a:extLst>
          </p:cNvPr>
          <p:cNvSpPr/>
          <p:nvPr/>
        </p:nvSpPr>
        <p:spPr>
          <a:xfrm>
            <a:off x="4572001" y="3376656"/>
            <a:ext cx="4343400" cy="33145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14" name="Rectangle: Rounded Corners 13">
            <a:extLst>
              <a:ext uri="{FF2B5EF4-FFF2-40B4-BE49-F238E27FC236}">
                <a16:creationId xmlns:a16="http://schemas.microsoft.com/office/drawing/2014/main" id="{CE29BC65-6C32-4E44-AE58-DDE96B0E810F}"/>
              </a:ext>
            </a:extLst>
          </p:cNvPr>
          <p:cNvSpPr/>
          <p:nvPr/>
        </p:nvSpPr>
        <p:spPr>
          <a:xfrm>
            <a:off x="3444556" y="4700551"/>
            <a:ext cx="3261044" cy="27829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3593569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otalTime>0</TotalTime>
  <Words>152</Words>
  <Application>Microsoft Office PowerPoint</Application>
  <PresentationFormat>Widescreen</PresentationFormat>
  <Paragraphs>3</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Bookman Old Style</vt:lpstr>
      <vt:lpstr>Rockwell</vt:lpstr>
      <vt:lpstr>Traveling _Typewriter</vt:lpstr>
      <vt:lpstr>Damask</vt:lpstr>
      <vt:lpstr>The good samaritan</vt:lpstr>
      <vt:lpstr>Luke 10:33-37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good samaritan</dc:title>
  <dc:creator>Daniel Allgor</dc:creator>
  <cp:lastModifiedBy>Daniel Allgor</cp:lastModifiedBy>
  <cp:revision>1</cp:revision>
  <dcterms:created xsi:type="dcterms:W3CDTF">2018-06-24T11:25:57Z</dcterms:created>
  <dcterms:modified xsi:type="dcterms:W3CDTF">2018-06-24T11:26:14Z</dcterms:modified>
</cp:coreProperties>
</file>