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4" r:id="rId4"/>
    <p:sldId id="258" r:id="rId5"/>
    <p:sldId id="259" r:id="rId6"/>
    <p:sldId id="261" r:id="rId7"/>
    <p:sldId id="260" r:id="rId8"/>
    <p:sldId id="262" r:id="rId9"/>
    <p:sldId id="263" r:id="rId10"/>
    <p:sldId id="266" r:id="rId11"/>
    <p:sldId id="26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39"/>
    <p:restoredTop sz="94635"/>
  </p:normalViewPr>
  <p:slideViewPr>
    <p:cSldViewPr snapToGrid="0" snapToObjects="1" showGuides="1">
      <p:cViewPr>
        <p:scale>
          <a:sx n="66" d="100"/>
          <a:sy n="66" d="100"/>
        </p:scale>
        <p:origin x="2184" y="10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34AF1-900F-4944-9A07-FDBA4C7C8706}" type="datetimeFigureOut">
              <a:rPr lang="en-US" smtClean="0"/>
              <a:t>6/24/18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2CF02-EB27-114C-A588-B995DD56FD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382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34AF1-900F-4944-9A07-FDBA4C7C8706}" type="datetimeFigureOut">
              <a:rPr lang="en-US" smtClean="0"/>
              <a:t>6/24/18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2CF02-EB27-114C-A588-B995DD56FD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209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34AF1-900F-4944-9A07-FDBA4C7C8706}" type="datetimeFigureOut">
              <a:rPr lang="en-US" smtClean="0"/>
              <a:t>6/24/18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2CF02-EB27-114C-A588-B995DD56FD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64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indent="0">
              <a:spcBef>
                <a:spcPts val="0"/>
              </a:spcBef>
              <a:buFont typeface="Arial" charset="0"/>
              <a:buNone/>
              <a:defRPr b="1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spcBef>
                <a:spcPts val="0"/>
              </a:spcBef>
              <a:buNone/>
              <a:defRPr b="1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defRPr>
            </a:lvl1pPr>
            <a:lvl2pPr marL="457200" indent="0">
              <a:spcBef>
                <a:spcPts val="0"/>
              </a:spcBef>
              <a:buNone/>
              <a:defRPr b="1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defRPr>
            </a:lvl2pPr>
            <a:lvl3pPr marL="914400" indent="0">
              <a:spcBef>
                <a:spcPts val="0"/>
              </a:spcBef>
              <a:buNone/>
              <a:defRPr b="1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defRPr>
            </a:lvl3pPr>
            <a:lvl4pPr marL="1371600" indent="0">
              <a:spcBef>
                <a:spcPts val="0"/>
              </a:spcBef>
              <a:buNone/>
              <a:defRPr b="1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defRPr>
            </a:lvl4pPr>
            <a:lvl5pPr marL="1828800" indent="0">
              <a:spcBef>
                <a:spcPts val="0"/>
              </a:spcBef>
              <a:buNone/>
              <a:defRPr b="1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34AF1-900F-4944-9A07-FDBA4C7C8706}" type="datetimeFigureOut">
              <a:rPr lang="en-US" smtClean="0"/>
              <a:t>6/24/18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2CF02-EB27-114C-A588-B995DD56FD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2017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34AF1-900F-4944-9A07-FDBA4C7C8706}" type="datetimeFigureOut">
              <a:rPr lang="en-US" smtClean="0"/>
              <a:t>6/24/18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2CF02-EB27-114C-A588-B995DD56FD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071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34AF1-900F-4944-9A07-FDBA4C7C8706}" type="datetimeFigureOut">
              <a:rPr lang="en-US" smtClean="0"/>
              <a:t>6/24/18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2CF02-EB27-114C-A588-B995DD56FD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736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34AF1-900F-4944-9A07-FDBA4C7C8706}" type="datetimeFigureOut">
              <a:rPr lang="en-US" smtClean="0"/>
              <a:t>6/24/18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2CF02-EB27-114C-A588-B995DD56FD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9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34AF1-900F-4944-9A07-FDBA4C7C8706}" type="datetimeFigureOut">
              <a:rPr lang="en-US" smtClean="0"/>
              <a:t>6/24/18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2CF02-EB27-114C-A588-B995DD56FD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811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34AF1-900F-4944-9A07-FDBA4C7C8706}" type="datetimeFigureOut">
              <a:rPr lang="en-US" smtClean="0"/>
              <a:t>6/24/18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2CF02-EB27-114C-A588-B995DD56FD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910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34AF1-900F-4944-9A07-FDBA4C7C8706}" type="datetimeFigureOut">
              <a:rPr lang="en-US" smtClean="0"/>
              <a:t>6/24/18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2CF02-EB27-114C-A588-B995DD56FD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021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34AF1-900F-4944-9A07-FDBA4C7C8706}" type="datetimeFigureOut">
              <a:rPr lang="en-US" smtClean="0"/>
              <a:t>6/24/18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2CF02-EB27-114C-A588-B995DD56FD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478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34AF1-900F-4944-9A07-FDBA4C7C8706}" type="datetimeFigureOut">
              <a:rPr lang="en-US" smtClean="0"/>
              <a:t>6/24/18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12CF02-EB27-114C-A588-B995DD56FD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496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0442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Signs of Practical </a:t>
            </a:r>
            <a:r>
              <a:rPr lang="en-US" sz="6000" dirty="0" smtClean="0"/>
              <a:t>Atheism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847294" cy="4351338"/>
          </a:xfrm>
        </p:spPr>
        <p:txBody>
          <a:bodyPr>
            <a:noAutofit/>
          </a:bodyPr>
          <a:lstStyle/>
          <a:p>
            <a:r>
              <a:rPr lang="en-US" sz="3600" dirty="0"/>
              <a:t>Do we profess God</a:t>
            </a:r>
            <a:r>
              <a:rPr lang="en-US" sz="3600" dirty="0" smtClean="0"/>
              <a:t>, </a:t>
            </a:r>
            <a:r>
              <a:rPr lang="en-US" sz="3600" dirty="0"/>
              <a:t>but hardly ever show hospitality?</a:t>
            </a:r>
          </a:p>
          <a:p>
            <a:endParaRPr lang="en-US" sz="2400" dirty="0"/>
          </a:p>
          <a:p>
            <a:r>
              <a:rPr lang="en-US" sz="3600" dirty="0"/>
              <a:t>Do we profess God</a:t>
            </a:r>
            <a:r>
              <a:rPr lang="en-US" sz="3600" dirty="0" smtClean="0"/>
              <a:t>, </a:t>
            </a:r>
            <a:r>
              <a:rPr lang="en-US" sz="3600" dirty="0"/>
              <a:t>but </a:t>
            </a:r>
            <a:r>
              <a:rPr lang="en-US" sz="3600" dirty="0" smtClean="0"/>
              <a:t>fail to apply </a:t>
            </a:r>
            <a:r>
              <a:rPr lang="en-US" sz="3600" dirty="0"/>
              <a:t>the sermons?</a:t>
            </a:r>
          </a:p>
          <a:p>
            <a:endParaRPr lang="en-US" sz="2400" dirty="0"/>
          </a:p>
          <a:p>
            <a:r>
              <a:rPr lang="en-US" sz="3600" dirty="0"/>
              <a:t>Do we profess God</a:t>
            </a:r>
            <a:r>
              <a:rPr lang="en-US" sz="3600" dirty="0" smtClean="0"/>
              <a:t>, </a:t>
            </a:r>
            <a:r>
              <a:rPr lang="en-US" sz="3600" dirty="0"/>
              <a:t>but hardly ever visit and encourage each other?</a:t>
            </a:r>
          </a:p>
          <a:p>
            <a:endParaRPr lang="en-US" sz="2400" dirty="0"/>
          </a:p>
          <a:p>
            <a:r>
              <a:rPr lang="en-US" sz="3600" dirty="0"/>
              <a:t>Do we profess God</a:t>
            </a:r>
            <a:r>
              <a:rPr lang="en-US" sz="3600" dirty="0" smtClean="0"/>
              <a:t>, </a:t>
            </a:r>
            <a:r>
              <a:rPr lang="en-US" sz="3600" dirty="0"/>
              <a:t>but hardly ever tell anyone about Jesus?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8002316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Results </a:t>
            </a:r>
            <a:r>
              <a:rPr lang="en-US" sz="6000" dirty="0"/>
              <a:t>of Practical </a:t>
            </a:r>
            <a:r>
              <a:rPr lang="en-US" sz="6000" dirty="0" smtClean="0"/>
              <a:t>Atheism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847294" cy="435133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6400" dirty="0"/>
              <a:t>“It's hard to believe in God when it's impossible to tell the difference between His people and atheists</a:t>
            </a:r>
            <a:r>
              <a:rPr lang="en-US" sz="6400" dirty="0" smtClean="0"/>
              <a:t>.” </a:t>
            </a:r>
            <a:r>
              <a:rPr lang="en-US" dirty="0" smtClean="0"/>
              <a:t>(</a:t>
            </a:r>
            <a:r>
              <a:rPr lang="en-US" dirty="0"/>
              <a:t>William </a:t>
            </a:r>
            <a:r>
              <a:rPr lang="en-US" dirty="0" err="1" smtClean="0"/>
              <a:t>Lobdell</a:t>
            </a:r>
            <a:r>
              <a:rPr lang="en-US" dirty="0" smtClean="0"/>
              <a:t>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6956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Fool: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The “fool” is one who is willfully obstinate – closing his mind against the truth of God.</a:t>
            </a:r>
          </a:p>
          <a:p>
            <a:endParaRPr lang="en-US" sz="3600" dirty="0"/>
          </a:p>
          <a:p>
            <a:r>
              <a:rPr lang="en-US" sz="3600" dirty="0" smtClean="0"/>
              <a:t>A fool’s heart is hardened toward God </a:t>
            </a:r>
            <a:r>
              <a:rPr lang="mr-IN" sz="3600" dirty="0" smtClean="0"/>
              <a:t>–</a:t>
            </a:r>
            <a:r>
              <a:rPr lang="en-US" sz="3600" dirty="0" smtClean="0"/>
              <a:t> suppressing the truth and awaiting God’s wrath: Rom. 1.18-23</a:t>
            </a:r>
          </a:p>
          <a:p>
            <a:endParaRPr lang="en-US" sz="3600" dirty="0"/>
          </a:p>
          <a:p>
            <a:r>
              <a:rPr lang="en-US" sz="3600" dirty="0" smtClean="0"/>
              <a:t>The </a:t>
            </a:r>
            <a:r>
              <a:rPr lang="en-US" sz="3600" dirty="0" smtClean="0"/>
              <a:t>fool’s character </a:t>
            </a:r>
            <a:r>
              <a:rPr lang="en-US" sz="3600" dirty="0" smtClean="0"/>
              <a:t>and </a:t>
            </a:r>
            <a:r>
              <a:rPr lang="en-US" sz="3600" dirty="0" smtClean="0"/>
              <a:t>conduct is corrupt </a:t>
            </a:r>
            <a:r>
              <a:rPr lang="mr-IN" sz="3600" dirty="0" smtClean="0"/>
              <a:t>–</a:t>
            </a:r>
            <a:r>
              <a:rPr lang="en-US" sz="3600" dirty="0" smtClean="0"/>
              <a:t> </a:t>
            </a:r>
            <a:r>
              <a:rPr lang="en-US" sz="3600" dirty="0" smtClean="0"/>
              <a:t>he conducts himself as if there is no God.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1403333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010554"/>
            <a:ext cx="10515600" cy="836893"/>
          </a:xfrm>
        </p:spPr>
        <p:txBody>
          <a:bodyPr>
            <a:noAutofit/>
          </a:bodyPr>
          <a:lstStyle/>
          <a:p>
            <a:pPr algn="ctr"/>
            <a:r>
              <a:rPr lang="en-US" sz="5000" dirty="0"/>
              <a:t>The fool says in his heart, “No, God</a:t>
            </a:r>
            <a:r>
              <a:rPr lang="en-US" sz="5000" dirty="0" smtClean="0"/>
              <a:t>.”</a:t>
            </a:r>
            <a:endParaRPr lang="en-US" sz="5000" dirty="0"/>
          </a:p>
        </p:txBody>
      </p:sp>
    </p:spTree>
    <p:extLst>
      <p:ext uri="{BB962C8B-B14F-4D97-AF65-F5344CB8AC3E}">
        <p14:creationId xmlns:p14="http://schemas.microsoft.com/office/powerpoint/2010/main" val="4399114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None Who Does Good</a:t>
            </a:r>
            <a:r>
              <a:rPr lang="en-US" dirty="0" smtClean="0"/>
              <a:t>: 1b-3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God looked around and found that </a:t>
            </a:r>
            <a:r>
              <a:rPr lang="en-US" sz="4400" dirty="0"/>
              <a:t>all had turned aside and were corrupted by sin</a:t>
            </a:r>
            <a:r>
              <a:rPr lang="en-US" sz="4400" dirty="0" smtClean="0"/>
              <a:t>.</a:t>
            </a:r>
          </a:p>
          <a:p>
            <a:endParaRPr lang="en-US" sz="4400" dirty="0"/>
          </a:p>
          <a:p>
            <a:r>
              <a:rPr lang="en-US" sz="4400" dirty="0"/>
              <a:t>A</a:t>
            </a:r>
            <a:r>
              <a:rPr lang="en-US" sz="4400" dirty="0" smtClean="0"/>
              <a:t>ll men are under sin and in need of grace: Rom. 3.9-12, 23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5766977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300" dirty="0"/>
              <a:t>The Fool Does Not </a:t>
            </a:r>
            <a:r>
              <a:rPr lang="en-US" sz="3300" dirty="0" smtClean="0"/>
              <a:t>Seek God and </a:t>
            </a:r>
            <a:r>
              <a:rPr lang="en-US" sz="3300" dirty="0"/>
              <a:t>Opposes Believers: 4-6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800" dirty="0"/>
              <a:t>“eat up my people as they eat bread” (Ruthless</a:t>
            </a:r>
            <a:r>
              <a:rPr lang="en-US" sz="3800" dirty="0" smtClean="0"/>
              <a:t>) and </a:t>
            </a:r>
            <a:r>
              <a:rPr lang="en-US" sz="3800" dirty="0"/>
              <a:t>“do not call upon the Lord?” (Godless</a:t>
            </a:r>
            <a:r>
              <a:rPr lang="en-US" sz="3800" dirty="0" smtClean="0"/>
              <a:t>)</a:t>
            </a:r>
          </a:p>
          <a:p>
            <a:endParaRPr lang="en-US" sz="3800" dirty="0"/>
          </a:p>
          <a:p>
            <a:r>
              <a:rPr lang="en-US" sz="3800" dirty="0" smtClean="0"/>
              <a:t>Dilemma</a:t>
            </a:r>
            <a:r>
              <a:rPr lang="en-US" sz="3800" dirty="0"/>
              <a:t>: The </a:t>
            </a:r>
            <a:r>
              <a:rPr lang="en-US" sz="3800" dirty="0" smtClean="0"/>
              <a:t>fool </a:t>
            </a:r>
            <a:r>
              <a:rPr lang="en-US" sz="3800" dirty="0"/>
              <a:t>denies God, but deep down he is tormented and miserable – conflicted in his </a:t>
            </a:r>
            <a:r>
              <a:rPr lang="en-US" sz="3800" dirty="0" smtClean="0"/>
              <a:t>thoughts </a:t>
            </a:r>
            <a:r>
              <a:rPr lang="mr-IN" sz="3800" dirty="0" smtClean="0"/>
              <a:t>–</a:t>
            </a:r>
            <a:r>
              <a:rPr lang="en-US" sz="3800" dirty="0" smtClean="0"/>
              <a:t> He </a:t>
            </a:r>
            <a:r>
              <a:rPr lang="en-US" sz="3800" dirty="0"/>
              <a:t>sees God in their </a:t>
            </a:r>
            <a:r>
              <a:rPr lang="en-US" sz="3800" dirty="0" smtClean="0"/>
              <a:t>midst! </a:t>
            </a:r>
            <a:r>
              <a:rPr lang="mr-IN" dirty="0"/>
              <a:t>cf. </a:t>
            </a:r>
            <a:r>
              <a:rPr lang="mr-IN" dirty="0" err="1"/>
              <a:t>Phil</a:t>
            </a:r>
            <a:r>
              <a:rPr lang="mr-IN" dirty="0"/>
              <a:t>. </a:t>
            </a:r>
            <a:r>
              <a:rPr lang="mr-IN" dirty="0" smtClean="0"/>
              <a:t>2.14-15</a:t>
            </a:r>
            <a:endParaRPr lang="en-US" sz="3800" dirty="0"/>
          </a:p>
        </p:txBody>
      </p:sp>
    </p:spTree>
    <p:extLst>
      <p:ext uri="{BB962C8B-B14F-4D97-AF65-F5344CB8AC3E}">
        <p14:creationId xmlns:p14="http://schemas.microsoft.com/office/powerpoint/2010/main" val="17582126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300" dirty="0">
                <a:solidFill>
                  <a:prstClr val="white"/>
                </a:solidFill>
              </a:rPr>
              <a:t>The Fool Does Not Seek God and Opposes Believers: 4-6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699376" cy="4351338"/>
          </a:xfrm>
        </p:spPr>
        <p:txBody>
          <a:bodyPr>
            <a:noAutofit/>
          </a:bodyPr>
          <a:lstStyle/>
          <a:p>
            <a:r>
              <a:rPr lang="en-US" sz="4400" dirty="0"/>
              <a:t>The </a:t>
            </a:r>
            <a:r>
              <a:rPr lang="en-US" sz="4400" dirty="0" smtClean="0"/>
              <a:t>fool wanted </a:t>
            </a:r>
            <a:r>
              <a:rPr lang="en-US" sz="4400" dirty="0"/>
              <a:t>to take away any hope or comfort believers </a:t>
            </a:r>
            <a:r>
              <a:rPr lang="en-US" sz="4400" dirty="0" smtClean="0"/>
              <a:t>had, and he took pleasure in upsetting </a:t>
            </a:r>
            <a:r>
              <a:rPr lang="en-US" sz="4400" dirty="0"/>
              <a:t>their </a:t>
            </a:r>
            <a:r>
              <a:rPr lang="en-US" sz="4400" dirty="0" smtClean="0"/>
              <a:t>faith.</a:t>
            </a:r>
          </a:p>
          <a:p>
            <a:endParaRPr lang="en-US" sz="4400" dirty="0"/>
          </a:p>
          <a:p>
            <a:r>
              <a:rPr lang="en-US" sz="4400" dirty="0"/>
              <a:t>“but the LORD is his refuge” – God’s people </a:t>
            </a:r>
            <a:r>
              <a:rPr lang="en-US" sz="4400" dirty="0" smtClean="0"/>
              <a:t>have </a:t>
            </a:r>
            <a:r>
              <a:rPr lang="en-US" sz="4400" dirty="0"/>
              <a:t>an enduring confidence in God’s delivery.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5338618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Restoration of the Soul: </a:t>
            </a:r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David </a:t>
            </a:r>
            <a:r>
              <a:rPr lang="en-US" sz="3600" dirty="0" smtClean="0"/>
              <a:t>prayed on </a:t>
            </a:r>
            <a:r>
              <a:rPr lang="en-US" sz="3600" dirty="0"/>
              <a:t>behalf of those oppressed by the godless – he </a:t>
            </a:r>
            <a:r>
              <a:rPr lang="en-US" sz="3600" dirty="0" smtClean="0"/>
              <a:t>wanted deliverance.</a:t>
            </a:r>
          </a:p>
          <a:p>
            <a:endParaRPr lang="en-US" sz="3600" dirty="0"/>
          </a:p>
          <a:p>
            <a:r>
              <a:rPr lang="en-US" sz="3600" dirty="0"/>
              <a:t>A</a:t>
            </a:r>
            <a:r>
              <a:rPr lang="en-US" sz="3600" dirty="0" smtClean="0"/>
              <a:t> </a:t>
            </a:r>
            <a:r>
              <a:rPr lang="en-US" sz="3600" dirty="0"/>
              <a:t>Messianic Psalm – fulfilled in Christ – a prophecy pointing forward to the time of </a:t>
            </a:r>
            <a:r>
              <a:rPr lang="en-US" sz="3600" dirty="0" smtClean="0"/>
              <a:t>Christ who would redeem and bless </a:t>
            </a:r>
            <a:r>
              <a:rPr lang="en-US" sz="3600" dirty="0"/>
              <a:t>everyone by restoring the soul of man to </a:t>
            </a:r>
            <a:r>
              <a:rPr lang="en-US" sz="3600" dirty="0" smtClean="0"/>
              <a:t>God, starting </a:t>
            </a:r>
            <a:r>
              <a:rPr lang="en-US" sz="3600" dirty="0"/>
              <a:t>in Zion: </a:t>
            </a:r>
            <a:r>
              <a:rPr lang="en-US" sz="3600" dirty="0" smtClean="0"/>
              <a:t>cf. Isaiah </a:t>
            </a:r>
            <a:r>
              <a:rPr lang="en-US" sz="3600" dirty="0"/>
              <a:t>2.3; 59.20; Joel 2.32; Acts </a:t>
            </a:r>
            <a:r>
              <a:rPr lang="en-US" sz="3600" dirty="0" smtClean="0"/>
              <a:t>3.19-21</a:t>
            </a:r>
            <a:r>
              <a:rPr lang="en-US" sz="3600" dirty="0"/>
              <a:t>; Rom. 11.26; Gal. </a:t>
            </a:r>
            <a:r>
              <a:rPr lang="en-US" sz="3600" dirty="0" smtClean="0"/>
              <a:t>4.4-5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9050930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Are We Practical Atheist</a:t>
            </a:r>
            <a:r>
              <a:rPr lang="en-US" sz="6000" dirty="0" smtClean="0"/>
              <a:t>?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Practical atheism: one who professes to know God but their deeds deny </a:t>
            </a:r>
            <a:r>
              <a:rPr lang="en-US" sz="5400" dirty="0" smtClean="0"/>
              <a:t>Him </a:t>
            </a:r>
            <a:r>
              <a:rPr lang="mr-IN" sz="5400" dirty="0" smtClean="0"/>
              <a:t>–</a:t>
            </a:r>
            <a:r>
              <a:rPr lang="en-US" sz="5400" dirty="0" smtClean="0"/>
              <a:t> it </a:t>
            </a:r>
            <a:r>
              <a:rPr lang="en-US" sz="5400" dirty="0"/>
              <a:t>is mental belief and verbal </a:t>
            </a:r>
            <a:r>
              <a:rPr lang="en-US" sz="5400" dirty="0" smtClean="0"/>
              <a:t>confession, but </a:t>
            </a:r>
            <a:r>
              <a:rPr lang="en-US" sz="5400" dirty="0"/>
              <a:t>living life as if God </a:t>
            </a:r>
            <a:r>
              <a:rPr lang="en-US" sz="5400" dirty="0" smtClean="0"/>
              <a:t>doesn’t exist.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737338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Signs of Practical </a:t>
            </a:r>
            <a:r>
              <a:rPr lang="en-US" sz="6000" dirty="0" smtClean="0"/>
              <a:t>Atheism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847294" cy="4351338"/>
          </a:xfrm>
        </p:spPr>
        <p:txBody>
          <a:bodyPr>
            <a:noAutofit/>
          </a:bodyPr>
          <a:lstStyle/>
          <a:p>
            <a:r>
              <a:rPr lang="en-US" sz="3600" dirty="0" smtClean="0"/>
              <a:t>Do we profess God</a:t>
            </a:r>
            <a:r>
              <a:rPr lang="en-US" sz="3600" dirty="0"/>
              <a:t>, but </a:t>
            </a:r>
            <a:r>
              <a:rPr lang="en-US" sz="3600" dirty="0" smtClean="0"/>
              <a:t>have sporadic </a:t>
            </a:r>
            <a:r>
              <a:rPr lang="en-US" sz="3600" dirty="0"/>
              <a:t>assembling </a:t>
            </a:r>
            <a:r>
              <a:rPr lang="en-US" sz="3600" dirty="0" smtClean="0"/>
              <a:t>habits</a:t>
            </a:r>
            <a:r>
              <a:rPr lang="en-US" sz="3600" dirty="0"/>
              <a:t>?</a:t>
            </a:r>
            <a:endParaRPr lang="en-US" sz="3600" dirty="0" smtClean="0"/>
          </a:p>
          <a:p>
            <a:endParaRPr lang="en-US" sz="2400" dirty="0" smtClean="0"/>
          </a:p>
          <a:p>
            <a:r>
              <a:rPr lang="en-US" sz="3600" dirty="0"/>
              <a:t>Do we profess God</a:t>
            </a:r>
            <a:r>
              <a:rPr lang="en-US" sz="3600" dirty="0" smtClean="0"/>
              <a:t>, </a:t>
            </a:r>
            <a:r>
              <a:rPr lang="en-US" sz="3600" dirty="0"/>
              <a:t>but </a:t>
            </a:r>
            <a:r>
              <a:rPr lang="en-US" sz="3600" dirty="0" smtClean="0"/>
              <a:t>fail to pray </a:t>
            </a:r>
            <a:r>
              <a:rPr lang="en-US" sz="3600" dirty="0"/>
              <a:t>to </a:t>
            </a:r>
            <a:r>
              <a:rPr lang="en-US" sz="3600" dirty="0" smtClean="0"/>
              <a:t>Him?</a:t>
            </a:r>
            <a:endParaRPr lang="en-US" sz="3600" dirty="0"/>
          </a:p>
          <a:p>
            <a:endParaRPr lang="en-US" sz="2400" dirty="0" smtClean="0"/>
          </a:p>
          <a:p>
            <a:r>
              <a:rPr lang="en-US" sz="3600" dirty="0"/>
              <a:t>Do we profess God</a:t>
            </a:r>
            <a:r>
              <a:rPr lang="en-US" sz="3600" dirty="0" smtClean="0"/>
              <a:t>, </a:t>
            </a:r>
            <a:r>
              <a:rPr lang="en-US" sz="3600" dirty="0"/>
              <a:t>but </a:t>
            </a:r>
            <a:r>
              <a:rPr lang="en-US" sz="3600" dirty="0" smtClean="0"/>
              <a:t>fail to focus </a:t>
            </a:r>
            <a:r>
              <a:rPr lang="en-US" sz="3600" dirty="0"/>
              <a:t>on Him while </a:t>
            </a:r>
            <a:r>
              <a:rPr lang="en-US" sz="3600" dirty="0" smtClean="0"/>
              <a:t>worshipping?</a:t>
            </a:r>
            <a:endParaRPr lang="en-US" sz="3600" dirty="0"/>
          </a:p>
          <a:p>
            <a:endParaRPr lang="en-US" sz="2400" dirty="0" smtClean="0"/>
          </a:p>
          <a:p>
            <a:r>
              <a:rPr lang="en-US" sz="3600" dirty="0"/>
              <a:t>Do we profess God</a:t>
            </a:r>
            <a:r>
              <a:rPr lang="en-US" sz="3600" dirty="0" smtClean="0"/>
              <a:t>, </a:t>
            </a:r>
            <a:r>
              <a:rPr lang="en-US" sz="3600" dirty="0"/>
              <a:t>but hardly ever </a:t>
            </a:r>
            <a:r>
              <a:rPr lang="en-US" sz="3600" dirty="0" smtClean="0"/>
              <a:t>open </a:t>
            </a:r>
            <a:r>
              <a:rPr lang="en-US" sz="3600" dirty="0"/>
              <a:t>the </a:t>
            </a:r>
            <a:r>
              <a:rPr lang="en-US" sz="3600" dirty="0" smtClean="0"/>
              <a:t>Bible?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90183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481</Words>
  <Application>Microsoft Macintosh PowerPoint</Application>
  <PresentationFormat>Widescreen</PresentationFormat>
  <Paragraphs>43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Calibri</vt:lpstr>
      <vt:lpstr>Calibri Light</vt:lpstr>
      <vt:lpstr>Corbel</vt:lpstr>
      <vt:lpstr>Arial</vt:lpstr>
      <vt:lpstr>Office Theme</vt:lpstr>
      <vt:lpstr>PowerPoint Presentation</vt:lpstr>
      <vt:lpstr>The Fool: 1</vt:lpstr>
      <vt:lpstr>PowerPoint Presentation</vt:lpstr>
      <vt:lpstr>None Who Does Good: 1b-3</vt:lpstr>
      <vt:lpstr>The Fool Does Not Seek God and Opposes Believers: 4-6</vt:lpstr>
      <vt:lpstr>The Fool Does Not Seek God and Opposes Believers: 4-6</vt:lpstr>
      <vt:lpstr>Restoration of the Soul: 7</vt:lpstr>
      <vt:lpstr>Are We Practical Atheist?</vt:lpstr>
      <vt:lpstr>Signs of Practical Atheism</vt:lpstr>
      <vt:lpstr>Signs of Practical Atheism</vt:lpstr>
      <vt:lpstr>Results of Practical Atheism</vt:lpstr>
    </vt:vector>
  </TitlesOfParts>
  <Company/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Bryan Garlock</dc:creator>
  <cp:lastModifiedBy>Bryan Garlock</cp:lastModifiedBy>
  <cp:revision>27</cp:revision>
  <dcterms:created xsi:type="dcterms:W3CDTF">2018-06-21T21:14:34Z</dcterms:created>
  <dcterms:modified xsi:type="dcterms:W3CDTF">2018-06-24T21:42:31Z</dcterms:modified>
</cp:coreProperties>
</file>